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5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1B56A0-4601-4BC4-B3CB-F0FA3CE4F871}" type="datetimeFigureOut">
              <a:rPr lang="en-CA" smtClean="0"/>
              <a:t>01/11/2012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89D697-F25D-484B-83EA-70E841992391}" type="slidenum">
              <a:rPr lang="en-CA" smtClean="0"/>
              <a:t>‹#›</a:t>
            </a:fld>
            <a:endParaRPr lang="en-CA"/>
          </a:p>
        </p:txBody>
      </p:sp>
    </p:spTree>
    <p:extLst>
      <p:ext uri="{BB962C8B-B14F-4D97-AF65-F5344CB8AC3E}">
        <p14:creationId xmlns:p14="http://schemas.microsoft.com/office/powerpoint/2010/main" val="1403320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smtClean="0"/>
              <a:t>D’après le recensement, on compte cinq types de familles au Canada : les couples mariés avec enfants, les couples mariés sans enfants, les couples en union libre avec enfants, les couples en union libre sans enfants et les familles monoparentales. Il ressort du recensement de 2006 que la structure des familles canadiennes est en plein évolution. Parmi les familles de recensement, la proportion de couples mariés avec enfants a été ramenée de 41 % en 2001 à 39 % en 2001. Par ailleurs, la proportion de couples en union libre avec enfants est passée de 6 % des familles de recensement en 2001 à 7% en 2006. La proportion de couples mariés avec enfants va en diminuant, tandis que celles de couples en union libre avec enfants augmente. </a:t>
            </a:r>
            <a:endParaRPr lang="en-CA" smtClean="0"/>
          </a:p>
          <a:p>
            <a:endParaRPr lang="en-CA" smtClean="0"/>
          </a:p>
          <a:p>
            <a:r>
              <a:rPr lang="fr-CA" b="1" smtClean="0"/>
              <a:t>Conséquences</a:t>
            </a:r>
            <a:endParaRPr lang="en-CA" smtClean="0"/>
          </a:p>
          <a:p>
            <a:r>
              <a:rPr lang="fr-CA" smtClean="0"/>
              <a:t>Comme les enfants sont plus nombreux à vivre dans des familles non traditionnelles, la définition canadienne de la notion de famille doit prendre en compte les réalités sociales et être assez large pour englober les structures familiales d’aujourd’hui. De plus, il faut savoir que les familles ne fonctionnent pas toutes de la même façon ou ne sont pas toutes privilégiées dans la même mesure. En reconnaissant les disparités et les luttes communes à certains types de familles (p. ex. un faible revenu au sein des familles monoparentales dirigées par des femmes), nous pouvons commencer à remédier à ces inégalités et, par le fait même, réduire les effets néfastes sur l’unité familiale et les enfants touchés. </a:t>
            </a:r>
            <a:endParaRPr lang="en-CA" smtClean="0"/>
          </a:p>
          <a:p>
            <a:endParaRPr lang="en-CA" b="1"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34040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2000" b="1">
                <a:solidFill>
                  <a:prstClr val="black"/>
                </a:solidFill>
              </a:rPr>
              <a:t>La santé des enfants du Canada : Un profil de l’ICSI </a:t>
            </a:r>
          </a:p>
          <a:p>
            <a:pPr eaLnBrk="1" fontAlgn="base" hangingPunct="1">
              <a:spcBef>
                <a:spcPts val="400"/>
              </a:spcBef>
              <a:spcAft>
                <a:spcPct val="0"/>
              </a:spcAft>
            </a:pPr>
            <a:r>
              <a:rPr lang="en-US" sz="1400">
                <a:solidFill>
                  <a:prstClr val="black"/>
                </a:solidFill>
                <a:latin typeface="Calibri" pitchFamily="34" charset="0"/>
              </a:rPr>
              <a:t>Module </a:t>
            </a:r>
            <a:r>
              <a:rPr lang="en-US" sz="1400">
                <a:solidFill>
                  <a:prstClr val="black"/>
                </a:solidFill>
              </a:rPr>
              <a:t>contextuel </a:t>
            </a:r>
            <a:endParaRPr lang="en-US" sz="1400">
              <a:solidFill>
                <a:prstClr val="black"/>
              </a:solidFill>
              <a:latin typeface="Calibri" pitchFamily="34" charset="0"/>
            </a:endParaRP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1600" b="1">
                <a:solidFill>
                  <a:prstClr val="white"/>
                </a:solidFill>
                <a:latin typeface="Calibri" pitchFamily="34" charset="0"/>
              </a:rPr>
              <a:t>La santé des enfants du Canada : Un profil de l’ICSI</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6372225" y="6381750"/>
            <a:ext cx="27003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en-US" sz="800">
                <a:solidFill>
                  <a:prstClr val="white"/>
                </a:solidFill>
              </a:rPr>
              <a:t>© 2012  </a:t>
            </a:r>
            <a:r>
              <a:rPr lang="fr-FR" sz="800">
                <a:solidFill>
                  <a:prstClr val="white"/>
                </a:solidFill>
              </a:rPr>
              <a:t>Institut canadien de la santé infantile</a:t>
            </a:r>
            <a:endParaRPr lang="en-US" sz="800">
              <a:solidFill>
                <a:prstClr val="white"/>
              </a:solidFill>
            </a:endParaRPr>
          </a:p>
        </p:txBody>
      </p:sp>
      <p:sp>
        <p:nvSpPr>
          <p:cNvPr id="1031" name="TextBox 12"/>
          <p:cNvSpPr txBox="1">
            <a:spLocks noChangeArrowheads="1"/>
          </p:cNvSpPr>
          <p:nvPr/>
        </p:nvSpPr>
        <p:spPr bwMode="auto">
          <a:xfrm>
            <a:off x="395288" y="6597650"/>
            <a:ext cx="86407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fr-FR" sz="900" i="1">
                <a:solidFill>
                  <a:prstClr val="white"/>
                </a:solidFill>
              </a:rPr>
              <a:t>La présente page n’est que l’une des sections du profil de l’ICSI. Pour d’autres données intéressantes sur les enfants et les jeunes, consultez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6225"/>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b="1">
                <a:solidFill>
                  <a:prstClr val="white"/>
                </a:solidFill>
              </a:rPr>
              <a:t>Section 2 – </a:t>
            </a:r>
            <a:r>
              <a:rPr lang="fr-FR" sz="1200" b="1">
                <a:solidFill>
                  <a:prstClr val="white"/>
                </a:solidFill>
              </a:rPr>
              <a:t>Vie familiale</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4338052"/>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descr="Family_F 2.1.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341438"/>
            <a:ext cx="6480175" cy="398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6612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Words>
  <Application>Microsoft Office PowerPoint</Application>
  <PresentationFormat>On-screen Show (4:3)</PresentationFormat>
  <Paragraphs>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1</cp:revision>
  <dcterms:created xsi:type="dcterms:W3CDTF">2012-11-01T15:19:52Z</dcterms:created>
  <dcterms:modified xsi:type="dcterms:W3CDTF">2012-11-01T15:20:24Z</dcterms:modified>
</cp:coreProperties>
</file>