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92" autoAdjust="0"/>
  </p:normalViewPr>
  <p:slideViewPr>
    <p:cSldViewPr>
      <p:cViewPr varScale="1">
        <p:scale>
          <a:sx n="47" d="100"/>
          <a:sy n="47" d="100"/>
        </p:scale>
        <p:origin x="-187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B3E4C-76EB-4E31-BE94-F8428358F776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2DC77-986D-4ADD-AD9F-7FB5144A00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47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Entre 2000 et 2010, le nombre réel d’enfants et de jeunes au Canada a augmenté, mais leur pourcentage par rapport au reste de la population a légèrement chuté – il était de 30 % en 2010, contre 33 % en 2000.  </a:t>
            </a:r>
            <a:endParaRPr lang="en-CA" dirty="0" smtClean="0"/>
          </a:p>
          <a:p>
            <a:r>
              <a:rPr lang="fr-CA" dirty="0" smtClean="0"/>
              <a:t> </a:t>
            </a:r>
            <a:endParaRPr lang="en-CA" dirty="0" smtClean="0"/>
          </a:p>
          <a:p>
            <a:r>
              <a:rPr lang="fr-CA" dirty="0" smtClean="0"/>
              <a:t>En 2010, les nourrissons et les tout-petits de 0 à 14 ans représentaient 16,5 % de la population totale du Canada, contre 19,2 % en 2000. </a:t>
            </a:r>
            <a:endParaRPr lang="en-CA" dirty="0" smtClean="0"/>
          </a:p>
          <a:p>
            <a:endParaRPr lang="en-CA" dirty="0" smtClean="0"/>
          </a:p>
          <a:p>
            <a:r>
              <a:rPr lang="fr-CA" b="1" dirty="0" smtClean="0"/>
              <a:t>Signification</a:t>
            </a:r>
            <a:endParaRPr lang="en-CA" dirty="0" smtClean="0"/>
          </a:p>
          <a:p>
            <a:r>
              <a:rPr lang="fr-CA" dirty="0" smtClean="0"/>
              <a:t>Étant donné que le pourcentage d’enfants des différentes tranches d’âge fluctue en même temps que l’ensemble de la population canadienne, il faudra adapter les ressources et les services à ces fluctuations.</a:t>
            </a:r>
            <a:endParaRPr lang="en-CA" smtClean="0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2DC77-986D-4ADD-AD9F-7FB5144A00C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87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7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57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TheC&amp;YofC_F 1.1.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341438"/>
            <a:ext cx="65214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641937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2012-10-29T18:51:45Z</dcterms:created>
  <dcterms:modified xsi:type="dcterms:W3CDTF">2012-11-13T23:48:52Z</dcterms:modified>
</cp:coreProperties>
</file>