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335E"/>
    <a:srgbClr val="FFFFCC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66331" autoAdjust="0"/>
  </p:normalViewPr>
  <p:slideViewPr>
    <p:cSldViewPr>
      <p:cViewPr varScale="1">
        <p:scale>
          <a:sx n="57" d="100"/>
          <a:sy n="57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mg.net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nouvelles technologies maintenant disponibles permettent d’effectuer le dépistage de nombreuses affections à l’aide d’un seul processus. Une technologie qui fait son chemin dans les cliniques et qui facilite le diagnostic et le traitement d’affections est le séquençage complet du génome humain.</a:t>
            </a:r>
            <a:r>
              <a:rPr lang="fr-FR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1,2</a:t>
            </a:r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Toutefois, le degré d’évolution et l’utilisation des nouvelles technologies varient d’un endroit à un autre et entre les compétences. Actuellement, elles ne sont pas disponibles partout et par conséquent, tous les enfants et leurs familles n’y ont pas accès.</a:t>
            </a:r>
          </a:p>
          <a:p>
            <a:endParaRPr lang="fr-FR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fr-F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Green RC, Berg JS,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Grody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WW, Kalia SS,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Korf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BR, Martin CL, et al. ACMG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Recommendations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Reporting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Incidental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Findings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Clinical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Exome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Genome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Sequencing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American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College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Medical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Genetics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Genomics; 2013. </a:t>
            </a:r>
            <a:r>
              <a:rPr lang="fr-FR" sz="1200" b="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http://www.acmg.net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(É.-U.).</a:t>
            </a:r>
            <a:b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FR" sz="1200" b="0" i="1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Saunders CJ, Miller NA,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Soden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SE,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Dinwiddie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DL,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Noll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A,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Alnadi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NA, et al.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Rapid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whole-genome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sequencing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disease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diagnosis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neonatal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intensive care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units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Sci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b="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Transl</a:t>
            </a:r>
            <a:r>
              <a:rPr lang="fr-FR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Med. 2012;4(154):154ra135</a:t>
            </a:r>
            <a:endParaRPr lang="fr-FR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3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7516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fr-FR" altLang="en-US" sz="2200" b="1" dirty="0" smtClean="0"/>
              <a:t>La santé des enfants du Canada : Un profil de l’ICSI</a:t>
            </a:r>
            <a:endParaRPr lang="fr-FR" altLang="en-US" sz="2200" b="1" dirty="0"/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631830" y="6309320"/>
            <a:ext cx="588485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36000" tIns="0" rIns="36000" bIns="0">
            <a:spAutoFit/>
          </a:bodyPr>
          <a:lstStyle/>
          <a:p>
            <a:pPr eaLnBrk="1" hangingPunct="1"/>
            <a:r>
              <a:rPr lang="fr-FR" altLang="en-US" sz="16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La santé des enfants du Canada : Un profil de l’ICSI</a:t>
            </a:r>
            <a:endParaRPr lang="en-US" altLang="en-US" sz="16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3865526" y="908720"/>
            <a:ext cx="4996920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b="1" kern="120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Section 7 : Questions émergentes</a:t>
            </a:r>
            <a:endParaRPr lang="en-US" altLang="en-US" sz="1200" kern="12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59632" y="888975"/>
            <a:ext cx="2376264" cy="307777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fontAlgn="base">
              <a:spcBef>
                <a:spcPts val="400"/>
              </a:spcBef>
              <a:spcAft>
                <a:spcPct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 pitchFamily="34" charset="0"/>
              </a:rPr>
              <a:t>Génétique et santé pédiatrique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76571"/>
            <a:ext cx="288230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6" y="388482"/>
            <a:ext cx="692817" cy="771981"/>
          </a:xfrm>
          <a:prstGeom prst="rect">
            <a:avLst/>
          </a:prstGeom>
        </p:spPr>
      </p:pic>
      <p:sp>
        <p:nvSpPr>
          <p:cNvPr id="20" name="TextBox 12"/>
          <p:cNvSpPr txBox="1">
            <a:spLocks noChangeArrowheads="1"/>
          </p:cNvSpPr>
          <p:nvPr userDrawn="1"/>
        </p:nvSpPr>
        <p:spPr bwMode="auto">
          <a:xfrm>
            <a:off x="683568" y="6602869"/>
            <a:ext cx="851217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 eaLnBrk="1" hangingPunct="1"/>
            <a:r>
              <a:rPr lang="fr-FR" altLang="en-US" sz="900" i="1" dirty="0" smtClean="0">
                <a:solidFill>
                  <a:schemeClr val="bg1"/>
                </a:solidFill>
                <a:latin typeface="+mn-lt"/>
              </a:rPr>
              <a:t>La présente page n’est que l’une des sections du profil de l’ICSI. Pour d’autres données intéressantes sur les enfants et les jeunes, consultez  </a:t>
            </a:r>
            <a:r>
              <a:rPr lang="en-US" altLang="en-US" sz="900" b="1" dirty="0" smtClean="0">
                <a:solidFill>
                  <a:schemeClr val="bg1"/>
                </a:solidFill>
                <a:latin typeface="+mn-lt"/>
              </a:rPr>
              <a:t>http://profile.cich.ca/</a:t>
            </a:r>
            <a:endParaRPr lang="en-US" altLang="en-US" sz="900" b="1" dirty="0">
              <a:latin typeface="+mn-lt"/>
            </a:endParaRPr>
          </a:p>
        </p:txBody>
      </p:sp>
      <p:sp>
        <p:nvSpPr>
          <p:cNvPr id="21" name="TextBox 11"/>
          <p:cNvSpPr txBox="1">
            <a:spLocks noChangeArrowheads="1"/>
          </p:cNvSpPr>
          <p:nvPr userDrawn="1"/>
        </p:nvSpPr>
        <p:spPr bwMode="auto">
          <a:xfrm>
            <a:off x="6879926" y="6402233"/>
            <a:ext cx="1982519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eaLnBrk="1" hangingPunct="1"/>
            <a:r>
              <a:rPr lang="en-US" altLang="en-US" sz="800" dirty="0" smtClean="0">
                <a:solidFill>
                  <a:schemeClr val="bg1"/>
                </a:solidFill>
                <a:latin typeface="+mn-lt"/>
              </a:rPr>
              <a:t>© 2014  </a:t>
            </a:r>
            <a:r>
              <a:rPr lang="fr-FR" altLang="en-US" sz="800" dirty="0" smtClean="0">
                <a:solidFill>
                  <a:schemeClr val="bg1"/>
                </a:solidFill>
                <a:latin typeface="+mn-lt"/>
              </a:rPr>
              <a:t>Institut canadien de la santé infantile</a:t>
            </a:r>
            <a:endParaRPr lang="en-US" altLang="en-US" sz="8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Natalie Phillips\Documents\Profile Launch\Genetics Module\JPGS\French jpgs\Genetics_F 7.1.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3776"/>
            <a:ext cx="6326891" cy="393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446</TotalTime>
  <Words>44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6_1: A Genetic Primer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59</cp:revision>
  <dcterms:created xsi:type="dcterms:W3CDTF">2011-12-04T15:52:41Z</dcterms:created>
  <dcterms:modified xsi:type="dcterms:W3CDTF">2014-06-10T20:28:13Z</dcterms:modified>
</cp:coreProperties>
</file>