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8273" autoAdjust="0"/>
  </p:normalViewPr>
  <p:slideViewPr>
    <p:cSldViewPr>
      <p:cViewPr varScale="1">
        <p:scale>
          <a:sx n="67" d="100"/>
          <a:sy n="67" d="100"/>
        </p:scale>
        <p:origin x="-19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anomalies du tube neural regroupent des anomalies congénitales du système nerveux central qui se produisent lorsque la structure osseuse protégeant la moelle épinière (les vertèbres) ne se ferme pas complètement. Ses causes sont multifactorielles et sont influencées par la géographie, l’ethnicité, la génétique et la nutrition.</a:t>
            </a:r>
            <a:endParaRPr lang="fr-FR"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90418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156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5 : Anomalies</a:t>
            </a:r>
            <a:r>
              <a:rPr lang="en-US" altLang="en-US" sz="1200" b="1" kern="1200" baseline="0" dirty="0" smtClean="0">
                <a:solidFill>
                  <a:schemeClr val="bg1"/>
                </a:solidFill>
                <a:latin typeface="+mn-lt"/>
                <a:ea typeface="+mn-ea"/>
                <a:cs typeface="Arial" panose="020B0604020202020204" pitchFamily="34" charset="0"/>
              </a:rPr>
              <a:t> congénitales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653106315"/>
      </p:ext>
    </p:extLst>
  </p:cSld>
  <p:clrMap bg1="lt1" tx1="dk1" bg2="lt2" tx2="dk2" accent1="accent1" accent2="accent2" accent3="accent3" accent4="accent4" accent5="accent5" accent6="accent6" hlink="hlink" folHlink="folHlink"/>
  <p:sldLayoutIdLst>
    <p:sldLayoutId id="214748373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C:\Users\Natalie Phillips\Documents\Profile Launch\Genetics Module\JPGS\JPEGS from Bert\French jpgs\Genetics_F 5.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383282"/>
            <a:ext cx="6408712" cy="39580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TotalTime>
  <Words>54</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70</cp:revision>
  <dcterms:created xsi:type="dcterms:W3CDTF">2011-12-04T15:52:41Z</dcterms:created>
  <dcterms:modified xsi:type="dcterms:W3CDTF">2014-06-10T19:53:04Z</dcterms:modified>
</cp:coreProperties>
</file>