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8273" autoAdjust="0"/>
  </p:normalViewPr>
  <p:slideViewPr>
    <p:cSldViewPr>
      <p:cViewPr varScale="1">
        <p:scale>
          <a:sx n="67" d="100"/>
          <a:sy n="67" d="100"/>
        </p:scale>
        <p:origin x="-195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0" i="0" kern="1200" dirty="0" smtClean="0">
                <a:solidFill>
                  <a:schemeClr val="tx1"/>
                </a:solidFill>
                <a:effectLst/>
                <a:latin typeface="+mn-lt"/>
                <a:ea typeface="+mn-ea"/>
                <a:cs typeface="+mn-cs"/>
              </a:rPr>
              <a:t>Aucune tendance claire n’est apparue dans les taux du syndrome de Down depuis 1996. En 2007, le taux était de 13,0 pour 10 000 naissances, ou approximativement 483 bébés nés avec le syndrome de Down.</a:t>
            </a:r>
            <a:endParaRPr lang="fr-FR"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3904186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11565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extBox 7"/>
          <p:cNvSpPr txBox="1">
            <a:spLocks noChangeArrowheads="1"/>
          </p:cNvSpPr>
          <p:nvPr/>
        </p:nvSpPr>
        <p:spPr bwMode="auto">
          <a:xfrm>
            <a:off x="1116013" y="404813"/>
            <a:ext cx="7777162" cy="430887"/>
          </a:xfrm>
          <a:prstGeom prst="rect">
            <a:avLst/>
          </a:prstGeom>
          <a:noFill/>
          <a:ln w="9525">
            <a:noFill/>
            <a:miter lim="800000"/>
            <a:headEnd/>
            <a:tailEnd/>
          </a:ln>
        </p:spPr>
        <p:txBody>
          <a:bodyPr wrap="square">
            <a:spAutoFit/>
          </a:bodyPr>
          <a:lstStyle/>
          <a:p>
            <a:pPr eaLnBrk="1" hangingPunct="1"/>
            <a:r>
              <a:rPr lang="fr-FR" altLang="en-US" sz="2200" b="1" dirty="0" smtClean="0"/>
              <a:t>La santé des enfants du Canada : Un profil de l’ICSI</a:t>
            </a:r>
            <a:endParaRPr lang="fr-FR" altLang="en-US" sz="2200" b="1" dirty="0"/>
          </a:p>
        </p:txBody>
      </p:sp>
      <p:sp>
        <p:nvSpPr>
          <p:cNvPr id="1030" name="TextBox 9"/>
          <p:cNvSpPr txBox="1">
            <a:spLocks noChangeArrowheads="1"/>
          </p:cNvSpPr>
          <p:nvPr/>
        </p:nvSpPr>
        <p:spPr bwMode="auto">
          <a:xfrm>
            <a:off x="631830" y="6309320"/>
            <a:ext cx="5884858" cy="246221"/>
          </a:xfrm>
          <a:prstGeom prst="rect">
            <a:avLst/>
          </a:prstGeom>
          <a:noFill/>
          <a:ln w="9525">
            <a:noFill/>
            <a:miter lim="800000"/>
            <a:headEnd/>
            <a:tailEnd/>
          </a:ln>
        </p:spPr>
        <p:txBody>
          <a:bodyPr wrap="square" lIns="36000" tIns="0" rIns="36000" bIns="0">
            <a:spAutoFit/>
          </a:bodyPr>
          <a:lstStyle/>
          <a:p>
            <a:pPr eaLnBrk="1" hangingPunct="1"/>
            <a:r>
              <a:rPr lang="fr-FR" altLang="en-US" sz="1600" b="1" dirty="0" smtClean="0">
                <a:solidFill>
                  <a:schemeClr val="bg1"/>
                </a:solidFill>
                <a:latin typeface="Calibri" panose="020F0502020204030204" pitchFamily="34" charset="0"/>
              </a:rPr>
              <a:t>La santé des enfants du Canada : Un profil de l’ICSI</a:t>
            </a:r>
            <a:endParaRPr lang="en-US" altLang="en-US" sz="1600" b="1" dirty="0">
              <a:solidFill>
                <a:schemeClr val="bg1"/>
              </a:solidFill>
              <a:latin typeface="Calibri" panose="020F0502020204030204"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8"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eaLnBrk="1" hangingPunct="1"/>
            <a:r>
              <a:rPr lang="en-US" altLang="en-US" sz="1200" b="1" kern="1200" dirty="0" smtClean="0">
                <a:solidFill>
                  <a:schemeClr val="bg1"/>
                </a:solidFill>
                <a:latin typeface="+mn-lt"/>
                <a:ea typeface="+mn-ea"/>
                <a:cs typeface="Arial" panose="020B0604020202020204" pitchFamily="34" charset="0"/>
              </a:rPr>
              <a:t>Section 5 : Anomalies</a:t>
            </a:r>
            <a:r>
              <a:rPr lang="en-US" altLang="en-US" sz="1200" b="1" kern="1200" baseline="0" dirty="0" smtClean="0">
                <a:solidFill>
                  <a:schemeClr val="bg1"/>
                </a:solidFill>
                <a:latin typeface="+mn-lt"/>
                <a:ea typeface="+mn-ea"/>
                <a:cs typeface="Arial" panose="020B0604020202020204" pitchFamily="34" charset="0"/>
              </a:rPr>
              <a:t> congénitales</a:t>
            </a:r>
            <a:endParaRPr lang="en-US" altLang="en-US" sz="1200" kern="1200" dirty="0">
              <a:solidFill>
                <a:schemeClr val="bg1"/>
              </a:solidFill>
              <a:latin typeface="+mn-lt"/>
              <a:ea typeface="+mn-ea"/>
              <a:cs typeface="Arial" panose="020B0604020202020204" pitchFamily="34" charset="0"/>
            </a:endParaRPr>
          </a:p>
        </p:txBody>
      </p:sp>
      <p:cxnSp>
        <p:nvCxnSpPr>
          <p:cNvPr id="17" name="Straight Connector 16"/>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59632" y="888975"/>
            <a:ext cx="2376264" cy="307777"/>
          </a:xfrm>
          <a:prstGeom prst="rect">
            <a:avLst/>
          </a:prstGeom>
        </p:spPr>
        <p:txBody>
          <a:bodyPr wrap="square" lIns="0" rIns="0">
            <a:spAutoFit/>
          </a:bodyPr>
          <a:lstStyle/>
          <a:p>
            <a:pPr fontAlgn="base">
              <a:spcBef>
                <a:spcPts val="400"/>
              </a:spcBef>
              <a:spcAft>
                <a:spcPct val="0"/>
              </a:spcAft>
            </a:pPr>
            <a:r>
              <a:rPr lang="en-US" sz="1400" dirty="0" smtClean="0">
                <a:solidFill>
                  <a:prstClr val="black"/>
                </a:solidFill>
                <a:latin typeface="Calibri" pitchFamily="34" charset="0"/>
              </a:rPr>
              <a:t>Génétique et santé pédiatrique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76571"/>
            <a:ext cx="288230"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sp>
        <p:nvSpPr>
          <p:cNvPr id="20" name="TextBox 12"/>
          <p:cNvSpPr txBox="1">
            <a:spLocks noChangeArrowheads="1"/>
          </p:cNvSpPr>
          <p:nvPr userDrawn="1"/>
        </p:nvSpPr>
        <p:spPr bwMode="auto">
          <a:xfrm>
            <a:off x="683568" y="6602869"/>
            <a:ext cx="8512170" cy="138499"/>
          </a:xfrm>
          <a:prstGeom prst="rect">
            <a:avLst/>
          </a:prstGeom>
          <a:noFill/>
          <a:ln w="9525">
            <a:noFill/>
            <a:miter lim="800000"/>
            <a:headEnd/>
            <a:tailEnd/>
          </a:ln>
        </p:spPr>
        <p:txBody>
          <a:bodyPr wrap="square" lIns="0" tIns="0" rIns="0" bIns="0">
            <a:spAutoFit/>
          </a:bodyPr>
          <a:lstStyle/>
          <a:p>
            <a:pPr algn="l" eaLnBrk="1" hangingPunct="1"/>
            <a:r>
              <a:rPr lang="fr-FR" altLang="en-US" sz="900" i="1" dirty="0" smtClean="0">
                <a:solidFill>
                  <a:schemeClr val="bg1"/>
                </a:solidFill>
                <a:latin typeface="+mn-lt"/>
              </a:rPr>
              <a:t>La présente page n’est que l’une des sections du profil de l’ICSI. Pour d’autres données intéressantes sur les enfants et les jeunes, consultez  </a:t>
            </a:r>
            <a:r>
              <a:rPr lang="en-US" altLang="en-US" sz="900" b="1" dirty="0" smtClean="0">
                <a:solidFill>
                  <a:schemeClr val="bg1"/>
                </a:solidFill>
                <a:latin typeface="+mn-lt"/>
              </a:rPr>
              <a:t>http://profile.cich.ca/</a:t>
            </a:r>
            <a:endParaRPr lang="en-US" altLang="en-US" sz="900" b="1" dirty="0">
              <a:latin typeface="+mn-lt"/>
            </a:endParaRPr>
          </a:p>
        </p:txBody>
      </p:sp>
      <p:sp>
        <p:nvSpPr>
          <p:cNvPr id="21" name="TextBox 11"/>
          <p:cNvSpPr txBox="1">
            <a:spLocks noChangeArrowheads="1"/>
          </p:cNvSpPr>
          <p:nvPr userDrawn="1"/>
        </p:nvSpPr>
        <p:spPr bwMode="auto">
          <a:xfrm>
            <a:off x="6879926" y="6402233"/>
            <a:ext cx="1982519" cy="123111"/>
          </a:xfrm>
          <a:prstGeom prst="rect">
            <a:avLst/>
          </a:prstGeom>
          <a:noFill/>
          <a:ln w="9525">
            <a:noFill/>
            <a:miter lim="800000"/>
            <a:headEnd/>
            <a:tailEnd/>
          </a:ln>
        </p:spPr>
        <p:txBody>
          <a:bodyPr wrap="square" lIns="0" tIns="0" rIns="0" bIns="0">
            <a:spAutoFit/>
          </a:bodyPr>
          <a:lstStyle/>
          <a:p>
            <a:pPr algn="r" eaLnBrk="1" hangingPunct="1"/>
            <a:r>
              <a:rPr lang="en-US" altLang="en-US" sz="800" dirty="0" smtClean="0">
                <a:solidFill>
                  <a:schemeClr val="bg1"/>
                </a:solidFill>
                <a:latin typeface="+mn-lt"/>
              </a:rPr>
              <a:t>© 2014  </a:t>
            </a:r>
            <a:r>
              <a:rPr lang="fr-FR" altLang="en-US" sz="800" dirty="0" smtClean="0">
                <a:solidFill>
                  <a:schemeClr val="bg1"/>
                </a:solidFill>
                <a:latin typeface="+mn-lt"/>
              </a:rPr>
              <a:t>Institut canadien de la santé infantile</a:t>
            </a:r>
            <a:endParaRPr lang="en-US" altLang="en-US" sz="800" dirty="0">
              <a:solidFill>
                <a:schemeClr val="bg1"/>
              </a:solidFill>
              <a:latin typeface="+mn-lt"/>
            </a:endParaRPr>
          </a:p>
        </p:txBody>
      </p:sp>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1653106315"/>
      </p:ext>
    </p:extLst>
  </p:cSld>
  <p:clrMap bg1="lt1" tx1="dk1" bg2="lt2" tx2="dk2" accent1="accent1" accent2="accent2" accent3="accent3" accent4="accent4" accent5="accent5" accent6="accent6" hlink="hlink" folHlink="folHlink"/>
  <p:sldLayoutIdLst>
    <p:sldLayoutId id="214748373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Natalie Phillips\Documents\Profile Launch\Genetics Module\JPGS\JPEGS from Bert\French jpgs\Genetics_F 5.3.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1427754"/>
            <a:ext cx="6336704" cy="39135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4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462</TotalTime>
  <Words>40</Words>
  <Application>Microsoft Office PowerPoint</Application>
  <PresentationFormat>On-screen Show (4:3)</PresentationFormat>
  <Paragraphs>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4_1: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68</cp:revision>
  <dcterms:created xsi:type="dcterms:W3CDTF">2011-12-04T15:52:41Z</dcterms:created>
  <dcterms:modified xsi:type="dcterms:W3CDTF">2014-06-10T19:51:35Z</dcterms:modified>
</cp:coreProperties>
</file>