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78273" autoAdjust="0"/>
  </p:normalViewPr>
  <p:slideViewPr>
    <p:cSldViewPr>
      <p:cViewPr varScale="1">
        <p:scale>
          <a:sx n="67" d="100"/>
          <a:sy n="67" d="100"/>
        </p:scale>
        <p:origin x="-19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Selon l’Étude canadienne sur l’expérience de la maternité, plus des trois quarts des femmes ayant participé à l’Étude savaient avant leur grossesse que l’acide folique pouvait aider à prévenir certaines anomalies congénitales. Les femmes au courant de ce fait étaient plus susceptibles de prendre de l’acide folique avant et pendant leur grossesse.</a:t>
            </a:r>
            <a:r>
              <a:rPr lang="fr-FR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Agence de la santé publique du Canada. Ce que disent les mères : Étude canadienne sur l’expérience de la maternité. Ottawa : Agence de la santé publique du Canada; 2009</a:t>
            </a:r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8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15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fr-FR" altLang="en-US" sz="2200" b="1" dirty="0" smtClean="0"/>
              <a:t>La santé des enfants du Canada : Un profil de l’ICSI</a:t>
            </a:r>
            <a:endParaRPr lang="fr-FR" altLang="en-US" sz="2200" b="1" dirty="0"/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631830" y="6309320"/>
            <a:ext cx="58848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 eaLnBrk="1" hangingPunct="1"/>
            <a:r>
              <a:rPr lang="fr-FR" alt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La santé des enfants du Canada : Un profil de l’ICSI</a:t>
            </a:r>
            <a:endParaRPr lang="en-US" alt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5 : Anomalies</a:t>
            </a:r>
            <a:r>
              <a:rPr lang="en-US" altLang="en-US" sz="1200" b="1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 congénitales</a:t>
            </a:r>
            <a:endParaRPr lang="en-US" alt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</a:rPr>
              <a:t>Génétique et santé pédiatrique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76571"/>
            <a:ext cx="288230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683568" y="6602869"/>
            <a:ext cx="851217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/>
            <a:r>
              <a:rPr lang="fr-FR" altLang="en-US" sz="900" i="1" dirty="0" smtClean="0">
                <a:solidFill>
                  <a:schemeClr val="bg1"/>
                </a:solidFill>
                <a:latin typeface="+mn-lt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altLang="en-US" sz="900" b="1" dirty="0" smtClean="0">
                <a:solidFill>
                  <a:schemeClr val="bg1"/>
                </a:solidFill>
                <a:latin typeface="+mn-lt"/>
              </a:rPr>
              <a:t>http://profile.cich.ca/</a:t>
            </a:r>
            <a:endParaRPr lang="en-US" altLang="en-US" sz="900" b="1" dirty="0">
              <a:latin typeface="+mn-lt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 userDrawn="1"/>
        </p:nvSpPr>
        <p:spPr bwMode="auto">
          <a:xfrm>
            <a:off x="6879926" y="6402233"/>
            <a:ext cx="198251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eaLnBrk="1" hangingPunct="1"/>
            <a:r>
              <a:rPr lang="en-US" altLang="en-US" sz="800" dirty="0" smtClean="0">
                <a:solidFill>
                  <a:schemeClr val="bg1"/>
                </a:solidFill>
                <a:latin typeface="+mn-lt"/>
              </a:rPr>
              <a:t>© 2014  </a:t>
            </a:r>
            <a:r>
              <a:rPr lang="fr-FR" altLang="en-US" sz="800" dirty="0" smtClean="0">
                <a:solidFill>
                  <a:schemeClr val="bg1"/>
                </a:solidFill>
                <a:latin typeface="+mn-lt"/>
              </a:rPr>
              <a:t>Institut canadien de la santé infantile</a:t>
            </a:r>
            <a:endParaRPr lang="en-US" altLang="en-US" sz="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0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C:\Users\Natalie Phillips\Documents\Profile Launch\Genetics Module\JPGS\JPEGS from Bert\French jpgs\Genetics_F 5.3.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551" y="1410817"/>
            <a:ext cx="6415801" cy="396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55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4_1: A Genetic Primer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76</cp:revision>
  <dcterms:created xsi:type="dcterms:W3CDTF">2011-12-04T15:52:41Z</dcterms:created>
  <dcterms:modified xsi:type="dcterms:W3CDTF">2014-06-10T19:57:59Z</dcterms:modified>
</cp:coreProperties>
</file>