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atalie Phillips" initials="NP" lastIdx="3" clrIdx="0"/>
  <p:cmAuthor id="1" name="Bert Schopf" initials="BS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335E"/>
    <a:srgbClr val="FFFFCC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69" autoAdjust="0"/>
    <p:restoredTop sz="78273" autoAdjust="0"/>
  </p:normalViewPr>
  <p:slideViewPr>
    <p:cSldViewPr>
      <p:cViewPr varScale="1">
        <p:scale>
          <a:sx n="67" d="100"/>
          <a:sy n="67" d="100"/>
        </p:scale>
        <p:origin x="-19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FF54829-3733-4DEA-967B-FEA401BD0454}" type="datetimeFigureOut">
              <a:rPr lang="en-US"/>
              <a:pPr>
                <a:defRPr/>
              </a:pPr>
              <a:t>6/10/2014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4BB05C-9CFB-454C-856A-2A660F79AF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9850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remarque aussi des différences entre les provinces et les territoires en ce qui concerne la proportion de femmes qui ont pris de l’acide folique avant leur grossesse. Approximativement 49 % des femmes vivant dans les territoires en ont pris comparativement à 68 % des femmes en Colombie Britannique.</a:t>
            </a:r>
            <a:endParaRPr lang="fr-FR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4BB05C-9CFB-454C-856A-2A660F79AF3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186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1156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9" name="TextBox 7"/>
          <p:cNvSpPr txBox="1">
            <a:spLocks noChangeArrowheads="1"/>
          </p:cNvSpPr>
          <p:nvPr/>
        </p:nvSpPr>
        <p:spPr bwMode="auto">
          <a:xfrm>
            <a:off x="1116013" y="404813"/>
            <a:ext cx="777716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fr-FR" altLang="en-US" sz="2200" b="1" dirty="0" smtClean="0"/>
              <a:t>La santé des enfants du Canada : Un profil de l’ICSI</a:t>
            </a:r>
            <a:endParaRPr lang="fr-FR" altLang="en-US" sz="2200" b="1" dirty="0"/>
          </a:p>
        </p:txBody>
      </p:sp>
      <p:sp>
        <p:nvSpPr>
          <p:cNvPr id="1030" name="TextBox 9"/>
          <p:cNvSpPr txBox="1">
            <a:spLocks noChangeArrowheads="1"/>
          </p:cNvSpPr>
          <p:nvPr/>
        </p:nvSpPr>
        <p:spPr bwMode="auto">
          <a:xfrm>
            <a:off x="631830" y="6309320"/>
            <a:ext cx="588485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6000" tIns="0" rIns="36000" bIns="0">
            <a:spAutoFit/>
          </a:bodyPr>
          <a:lstStyle/>
          <a:p>
            <a:pPr eaLnBrk="1" hangingPunct="1"/>
            <a:r>
              <a:rPr lang="fr-FR" altLang="en-US" sz="1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La santé des enfants du Canada : Un profil de l’ICSI</a:t>
            </a:r>
            <a:endParaRPr lang="en-US" altLang="en-US" sz="16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9144000" cy="215900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8" name="TextBox 15"/>
          <p:cNvSpPr txBox="1">
            <a:spLocks noChangeArrowheads="1"/>
          </p:cNvSpPr>
          <p:nvPr userDrawn="1"/>
        </p:nvSpPr>
        <p:spPr bwMode="auto">
          <a:xfrm>
            <a:off x="3865526" y="908720"/>
            <a:ext cx="4996920" cy="276999"/>
          </a:xfrm>
          <a:prstGeom prst="rect">
            <a:avLst/>
          </a:prstGeom>
          <a:solidFill>
            <a:srgbClr val="1E335E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1200" b="1" kern="1200" dirty="0" smtClean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rPr>
              <a:t>Section 5 : Anomalies</a:t>
            </a:r>
            <a:r>
              <a:rPr lang="en-US" altLang="en-US" sz="1200" b="1" kern="1200" baseline="0" dirty="0" smtClean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rPr>
              <a:t> congénitales</a:t>
            </a:r>
            <a:endParaRPr lang="en-US" altLang="en-US" sz="1200" kern="1200" dirty="0">
              <a:solidFill>
                <a:schemeClr val="bg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flipH="1">
            <a:off x="323850" y="1341438"/>
            <a:ext cx="856932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 userDrawn="1"/>
        </p:nvSpPr>
        <p:spPr>
          <a:xfrm>
            <a:off x="1259632" y="888975"/>
            <a:ext cx="2376264" cy="307777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fontAlgn="base">
              <a:spcBef>
                <a:spcPts val="400"/>
              </a:spcBef>
              <a:spcAft>
                <a:spcPct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Calibri" pitchFamily="34" charset="0"/>
              </a:rPr>
              <a:t>Génétique et santé pédiatrique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276571"/>
            <a:ext cx="288230" cy="3207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186" y="388482"/>
            <a:ext cx="692817" cy="771981"/>
          </a:xfrm>
          <a:prstGeom prst="rect">
            <a:avLst/>
          </a:prstGeom>
        </p:spPr>
      </p:pic>
      <p:sp>
        <p:nvSpPr>
          <p:cNvPr id="20" name="TextBox 12"/>
          <p:cNvSpPr txBox="1">
            <a:spLocks noChangeArrowheads="1"/>
          </p:cNvSpPr>
          <p:nvPr userDrawn="1"/>
        </p:nvSpPr>
        <p:spPr bwMode="auto">
          <a:xfrm>
            <a:off x="683568" y="6602869"/>
            <a:ext cx="8512170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l" eaLnBrk="1" hangingPunct="1"/>
            <a:r>
              <a:rPr lang="fr-FR" altLang="en-US" sz="900" i="1" dirty="0" smtClean="0">
                <a:solidFill>
                  <a:schemeClr val="bg1"/>
                </a:solidFill>
                <a:latin typeface="+mn-lt"/>
              </a:rPr>
              <a:t>La présente page n’est que l’une des sections du profil de l’ICSI. Pour d’autres données intéressantes sur les enfants et les jeunes, consultez  </a:t>
            </a:r>
            <a:r>
              <a:rPr lang="en-US" altLang="en-US" sz="900" b="1" dirty="0" smtClean="0">
                <a:solidFill>
                  <a:schemeClr val="bg1"/>
                </a:solidFill>
                <a:latin typeface="+mn-lt"/>
              </a:rPr>
              <a:t>http://profile.cich.ca/</a:t>
            </a:r>
            <a:endParaRPr lang="en-US" altLang="en-US" sz="900" b="1" dirty="0">
              <a:latin typeface="+mn-lt"/>
            </a:endParaRPr>
          </a:p>
        </p:txBody>
      </p:sp>
      <p:sp>
        <p:nvSpPr>
          <p:cNvPr id="21" name="TextBox 11"/>
          <p:cNvSpPr txBox="1">
            <a:spLocks noChangeArrowheads="1"/>
          </p:cNvSpPr>
          <p:nvPr userDrawn="1"/>
        </p:nvSpPr>
        <p:spPr bwMode="auto">
          <a:xfrm>
            <a:off x="6879926" y="6402233"/>
            <a:ext cx="1982519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r" eaLnBrk="1" hangingPunct="1"/>
            <a:r>
              <a:rPr lang="en-US" altLang="en-US" sz="800" dirty="0" smtClean="0">
                <a:solidFill>
                  <a:schemeClr val="bg1"/>
                </a:solidFill>
                <a:latin typeface="+mn-lt"/>
              </a:rPr>
              <a:t>© 2014  </a:t>
            </a:r>
            <a:r>
              <a:rPr lang="fr-FR" altLang="en-US" sz="800" dirty="0" smtClean="0">
                <a:solidFill>
                  <a:schemeClr val="bg1"/>
                </a:solidFill>
                <a:latin typeface="+mn-lt"/>
              </a:rPr>
              <a:t>Institut canadien de la santé infantile</a:t>
            </a:r>
            <a:endParaRPr lang="en-US" altLang="en-US" sz="8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2683"/>
            <a:ext cx="9144000" cy="831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106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536575" indent="-536575" algn="r" rtl="0" eaLnBrk="0" fontAlgn="base" hangingPunct="0">
        <a:spcBef>
          <a:spcPct val="20000"/>
        </a:spcBef>
        <a:spcAft>
          <a:spcPts val="400"/>
        </a:spcAft>
        <a:defRPr lang="en-US"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7" name="Picture 13" descr="C:\Users\Natalie Phillips\Documents\Profile Launch\Genetics Module\JPGS\JPEGS from Bert\French jpgs\Genetics_F 5.3.1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427754"/>
            <a:ext cx="6336704" cy="3913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1: A Genetic Prim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467</TotalTime>
  <Words>52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4_1: A Genetic Primer</vt:lpstr>
      <vt:lpstr>PowerPoint Presentation</vt:lpstr>
    </vt:vector>
  </TitlesOfParts>
  <Company>Blackbird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Schopf</dc:creator>
  <cp:lastModifiedBy>Meghan Marcotte</cp:lastModifiedBy>
  <cp:revision>75</cp:revision>
  <dcterms:created xsi:type="dcterms:W3CDTF">2011-12-04T15:52:41Z</dcterms:created>
  <dcterms:modified xsi:type="dcterms:W3CDTF">2014-06-10T19:57:01Z</dcterms:modified>
</cp:coreProperties>
</file>