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67194" autoAdjust="0"/>
  </p:normalViewPr>
  <p:slideViewPr>
    <p:cSldViewPr>
      <p:cViewPr>
        <p:scale>
          <a:sx n="70" d="100"/>
          <a:sy n="70" d="100"/>
        </p:scale>
        <p:origin x="-1818" y="19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gc-accg.ca/images/docs/GC_Career_Brochures/what%20is%20a%20genetic%20counsellor%20-%20french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kumc.edu/gec/prof/guidetogc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counseling en génétique, c’est la communication avec les patients et familles à propos des questions qui émergent lorsqu’une personne est atteinte d’une maladie génétique ou qu’il y a un risque de maladie génétique au sein d’une famille.</a:t>
            </a:r>
          </a:p>
          <a:p>
            <a:endParaRPr lang="fr-FR" sz="14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conseillers en génétique aident les gens et les familles à : </a:t>
            </a:r>
          </a:p>
          <a:p>
            <a: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comprendre l’information médicale concernant le diagnostic d’un enfant, la façon dont la maladie affectera sa santé et son bien-être, et les traitements et le soutien qui s’offrent à la famille;</a:t>
            </a:r>
            <a:b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revoir leurs antécédents familiaux et médicaux; </a:t>
            </a:r>
            <a:b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comprendre comment les maladies génétiques sont transmises d’une génération à l’autre; </a:t>
            </a:r>
            <a:b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déterminer si des analyses peuvent être effectuées pour dépister une maladie génétique donnée; </a:t>
            </a:r>
            <a:b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comprendre les risques associés à une maladie donnée;</a:t>
            </a:r>
            <a:b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comprendre les options offertes en ce qui concerne les thérapies, afin que tous puissent prendre des décisions éclairées;</a:t>
            </a:r>
            <a:r>
              <a:rPr lang="fr-FR" sz="14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4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comprendre les plus récentes découvertes et les derniers traitements; </a:t>
            </a: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déterminer la meilleure marche à suivre compte tenu des risques, des objectifs de la famille et des considérations éthiques et religieuses;</a:t>
            </a: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discuter des meilleures options de traitement en tenant compte des risques de récurrence;</a:t>
            </a: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obtenir des aiguillages vers des médecins spécialistes, des réseaux de soutien et de défense des intérêts et autres groupes et ressources.</a:t>
            </a:r>
            <a:r>
              <a:rPr lang="fr-FR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1,2,3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Association canadienne des conseillers en génétique. Qu’est-ce qu’un(e) conseiller(ère) en génétique? Oakville, Canada : Association canadienne des conseillers en génétique, </a:t>
            </a:r>
            <a:r>
              <a:rPr lang="fr-FR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https://cagc-accg.ca/images/docs/GC_Career_Brochures/what%20is%20a%20genetic%20counsellor%20-%20french.pdf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Fraser, F.C.,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Counseling, American Journal of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1974; 26:636–61, cité dans :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Leeming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W.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Looking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Back on the Future of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Counselling in Canada, Canadian Bulletin of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History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/Bulletin canadien d’histoire de la médecine, 2013; 30:1</a:t>
            </a:r>
            <a:b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Johns Hopkins National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Genome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Institute,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Making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Sense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Genes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Guide to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Counseling, Chicago : National Society of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Counselors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Inc., et Washington :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Alliance; 2008, </a:t>
            </a:r>
            <a:r>
              <a:rPr lang="fr-FR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http://www.kumc.edu/gec/prof/guidetogc.pdf</a:t>
            </a:r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56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010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fr-FR" altLang="en-US" sz="2200" b="1" dirty="0" smtClean="0"/>
              <a:t>La santé des enfants du Canada : Un profil de l’ICSI</a:t>
            </a:r>
            <a:endParaRPr lang="fr-FR" altLang="en-US" sz="2200" b="1" dirty="0"/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631830" y="6309320"/>
            <a:ext cx="58848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 eaLnBrk="1" hangingPunct="1"/>
            <a:r>
              <a:rPr lang="fr-FR" alt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La santé des enfants du Canada : Un profil de l’ICSI</a:t>
            </a:r>
            <a:endParaRPr lang="en-US" alt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3 : Services en génétique</a:t>
            </a:r>
            <a:endParaRPr lang="en-US" alt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</a:rPr>
              <a:t>Génétique et santé pédiatrique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76571"/>
            <a:ext cx="288230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683568" y="6602869"/>
            <a:ext cx="851217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/>
            <a:r>
              <a:rPr lang="fr-FR" altLang="en-US" sz="900" i="1" dirty="0" smtClean="0">
                <a:solidFill>
                  <a:schemeClr val="bg1"/>
                </a:solidFill>
                <a:latin typeface="+mn-lt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altLang="en-US" sz="900" b="1" dirty="0" smtClean="0">
                <a:solidFill>
                  <a:schemeClr val="bg1"/>
                </a:solidFill>
                <a:latin typeface="+mn-lt"/>
              </a:rPr>
              <a:t>http://profile.cich.ca/</a:t>
            </a:r>
            <a:endParaRPr lang="en-US" altLang="en-US" sz="900" b="1" dirty="0">
              <a:latin typeface="+mn-lt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 userDrawn="1"/>
        </p:nvSpPr>
        <p:spPr bwMode="auto">
          <a:xfrm>
            <a:off x="6879926" y="6402233"/>
            <a:ext cx="198251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eaLnBrk="1" hangingPunct="1"/>
            <a:r>
              <a:rPr lang="en-US" altLang="en-US" sz="800" dirty="0" smtClean="0">
                <a:solidFill>
                  <a:schemeClr val="bg1"/>
                </a:solidFill>
                <a:latin typeface="+mn-lt"/>
              </a:rPr>
              <a:t>© 2014  </a:t>
            </a:r>
            <a:r>
              <a:rPr lang="fr-FR" altLang="en-US" sz="800" dirty="0" smtClean="0">
                <a:solidFill>
                  <a:schemeClr val="bg1"/>
                </a:solidFill>
                <a:latin typeface="+mn-lt"/>
              </a:rPr>
              <a:t>Institut canadien de la santé infantile</a:t>
            </a:r>
            <a:endParaRPr lang="en-US" altLang="en-US" sz="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7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Users\Natalie Phillips\Documents\Profile Launch\Genetics Module\JPGS\French jpgs\Genetics_F 3.1.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96945"/>
            <a:ext cx="6408712" cy="393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53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2_1: A Genetic Primer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64</cp:revision>
  <dcterms:created xsi:type="dcterms:W3CDTF">2011-12-04T15:52:41Z</dcterms:created>
  <dcterms:modified xsi:type="dcterms:W3CDTF">2014-06-10T16:42:56Z</dcterms:modified>
</cp:coreProperties>
</file>