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9856" autoAdjust="0"/>
  </p:normalViewPr>
  <p:slideViewPr>
    <p:cSldViewPr>
      <p:cViewPr varScale="1">
        <p:scale>
          <a:sx n="69" d="100"/>
          <a:sy n="69" d="100"/>
        </p:scale>
        <p:origin x="-18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agc-accg.ca/doc/what%20is%20a%20genetic%20counsellor%20-%20french.pdf"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cagc-accg.ca/?page=1&amp;locale=fr_C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Les conseillers en génétique reçoivent une formation spécialisée et possèdent une expérience particulière en génétique médicale et en counseling. Au Canada, les conseillers en génétique doivent avoir fait une maîtrise ès sciences en counseling génétique dans un programme universitaire reconnu. C’est l’Association canadienne des conseillers en génétique qui accrédite la plupart des conseillers en génétique au pays.</a:t>
            </a:r>
            <a:r>
              <a:rPr lang="fr-FR" sz="1200" b="0" i="0" kern="1200" baseline="30000" dirty="0" smtClean="0">
                <a:solidFill>
                  <a:schemeClr val="tx1"/>
                </a:solidFill>
                <a:effectLst/>
                <a:latin typeface="+mn-lt"/>
                <a:ea typeface="+mn-ea"/>
                <a:cs typeface="+mn-cs"/>
              </a:rPr>
              <a:t>1</a:t>
            </a:r>
          </a:p>
          <a:p>
            <a:r>
              <a:rPr lang="fr-FR" b="0" dirty="0" smtClean="0"/>
              <a:t/>
            </a:r>
            <a:br>
              <a:rPr lang="fr-FR" b="0" dirty="0" smtClean="0"/>
            </a:br>
            <a:r>
              <a:rPr lang="fr-FR" sz="1200" b="0" i="0" kern="1200" dirty="0" smtClean="0">
                <a:solidFill>
                  <a:schemeClr val="tx1"/>
                </a:solidFill>
                <a:effectLst/>
                <a:latin typeface="+mn-lt"/>
                <a:ea typeface="+mn-ea"/>
                <a:cs typeface="+mn-cs"/>
              </a:rPr>
              <a:t>Les conseillers en génétique offrent aux gens le soutien dont ils ont besoin pour prendre des décisions informées concernant leur santé et celle de leurs enfants. Ils travaillent habituellement dans des cliniques de génétique. Ils agissent aussi à titre d’éducateurs et de personnes-ressources auprès des autres professionnels de la santé et du public.</a:t>
            </a:r>
            <a:r>
              <a:rPr lang="fr-FR" sz="1200" b="0" i="0" kern="1200" baseline="30000" dirty="0" smtClean="0">
                <a:solidFill>
                  <a:schemeClr val="tx1"/>
                </a:solidFill>
                <a:effectLst/>
                <a:latin typeface="+mn-lt"/>
                <a:ea typeface="+mn-ea"/>
                <a:cs typeface="+mn-cs"/>
              </a:rPr>
              <a:t>2</a:t>
            </a:r>
          </a:p>
          <a:p>
            <a:endParaRPr lang="fr-FR" sz="1200" b="0" i="0" kern="1200" baseline="30000" dirty="0" smtClean="0">
              <a:solidFill>
                <a:schemeClr val="tx1"/>
              </a:solidFill>
              <a:effectLst/>
              <a:latin typeface="+mn-lt"/>
              <a:ea typeface="+mn-ea"/>
              <a:cs typeface="+mn-cs"/>
            </a:endParaRPr>
          </a:p>
          <a:p>
            <a:endParaRPr lang="fr-FR" sz="1200" b="0" i="0" kern="1200" baseline="300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Pour en savoir d’avantage sur les conseillers et le counseling en génétique : </a:t>
            </a:r>
            <a:br>
              <a:rPr lang="fr-FR" sz="1200" b="0" i="0" kern="1200" dirty="0" smtClean="0">
                <a:solidFill>
                  <a:schemeClr val="tx1"/>
                </a:solidFill>
                <a:effectLst/>
                <a:latin typeface="+mn-lt"/>
                <a:ea typeface="+mn-ea"/>
                <a:cs typeface="+mn-cs"/>
              </a:rPr>
            </a:br>
            <a:r>
              <a:rPr lang="fr-FR" sz="1200" b="0" i="1" u="none" kern="1200" dirty="0" smtClean="0">
                <a:solidFill>
                  <a:schemeClr val="tx1"/>
                </a:solidFill>
                <a:effectLst/>
                <a:latin typeface="+mn-lt"/>
                <a:ea typeface="+mn-ea"/>
                <a:cs typeface="+mn-cs"/>
                <a:hlinkClick r:id="rId3"/>
              </a:rPr>
              <a:t>Document PDF de l’Association canadienne des conseillers en génétique.</a:t>
            </a:r>
            <a:r>
              <a:rPr lang="fr-FR" sz="1200" b="0" i="1" u="none" kern="1200" dirty="0" smtClean="0">
                <a:solidFill>
                  <a:schemeClr val="tx1"/>
                </a:solidFill>
                <a:effectLst/>
                <a:latin typeface="+mn-lt"/>
                <a:ea typeface="+mn-ea"/>
                <a:cs typeface="+mn-cs"/>
              </a:rPr>
              <a:t> (http://www.cagc-accg.ca/doc/what%20is%20a%20genetic%20counsellor%20-%20french.pdf</a:t>
            </a:r>
            <a:r>
              <a:rPr lang="en-CA" sz="1200" b="0" i="1" u="none" kern="1200" dirty="0" smtClean="0">
                <a:solidFill>
                  <a:schemeClr val="tx1"/>
                </a:solidFill>
                <a:effectLst/>
                <a:latin typeface="+mn-lt"/>
                <a:ea typeface="+mn-ea"/>
                <a:cs typeface="+mn-cs"/>
              </a:rPr>
              <a:t>)</a:t>
            </a:r>
          </a:p>
          <a:p>
            <a:endParaRPr lang="en-CA" sz="1200" b="0" i="1" u="none" kern="1200" dirty="0" smtClean="0">
              <a:solidFill>
                <a:schemeClr val="tx1"/>
              </a:solidFill>
              <a:effectLst/>
              <a:latin typeface="+mn-lt"/>
              <a:ea typeface="+mn-ea"/>
              <a:cs typeface="+mn-cs"/>
            </a:endParaRPr>
          </a:p>
          <a:p>
            <a:endParaRPr lang="fr-FR" sz="1200" b="0" i="0" u="none" kern="1200" dirty="0" smtClean="0">
              <a:solidFill>
                <a:schemeClr val="tx1"/>
              </a:solidFill>
              <a:effectLst/>
              <a:latin typeface="+mn-lt"/>
              <a:ea typeface="+mn-ea"/>
              <a:cs typeface="+mn-cs"/>
            </a:endParaRPr>
          </a:p>
          <a:p>
            <a:r>
              <a:rPr lang="fr-FR" sz="1200" b="0" i="1" u="sng" kern="1200" baseline="30000" dirty="0" smtClean="0">
                <a:solidFill>
                  <a:schemeClr val="tx1"/>
                </a:solidFill>
                <a:effectLst/>
                <a:latin typeface="+mn-lt"/>
                <a:ea typeface="+mn-ea"/>
                <a:cs typeface="+mn-cs"/>
                <a:hlinkClick r:id="rId3"/>
              </a:rPr>
              <a:t>1</a:t>
            </a:r>
            <a:r>
              <a:rPr lang="fr-FR" sz="1200" b="0" i="1" u="sng" kern="1200" dirty="0" smtClean="0">
                <a:solidFill>
                  <a:schemeClr val="tx1"/>
                </a:solidFill>
                <a:effectLst/>
                <a:latin typeface="+mn-lt"/>
                <a:ea typeface="+mn-ea"/>
                <a:cs typeface="+mn-cs"/>
                <a:hlinkClick r:id="rId3"/>
              </a:rPr>
              <a:t>Association canadienne des conseillers en génétique, </a:t>
            </a:r>
            <a:r>
              <a:rPr lang="fr-FR" sz="1200" b="0" i="1" u="sng" kern="1200" dirty="0" smtClean="0">
                <a:solidFill>
                  <a:schemeClr val="tx1"/>
                </a:solidFill>
                <a:effectLst/>
                <a:latin typeface="+mn-lt"/>
                <a:ea typeface="+mn-ea"/>
                <a:cs typeface="+mn-cs"/>
                <a:hlinkClick r:id="rId4"/>
              </a:rPr>
              <a:t>http://www.cagc-accg.ca</a:t>
            </a:r>
            <a:r>
              <a:rPr lang="fr-FR" sz="1200" b="0" i="1" u="sng" kern="1200" smtClean="0">
                <a:solidFill>
                  <a:schemeClr val="tx1"/>
                </a:solidFill>
                <a:effectLst/>
                <a:latin typeface="+mn-lt"/>
                <a:ea typeface="+mn-ea"/>
                <a:cs typeface="+mn-cs"/>
                <a:hlinkClick r:id="rId4"/>
              </a:rPr>
              <a:t>/?page=1&amp;locale=fr_CA</a:t>
            </a:r>
            <a:endParaRPr lang="fr-FR" sz="1200" b="0" i="1" u="sng" kern="1200" smtClean="0">
              <a:solidFill>
                <a:schemeClr val="tx1"/>
              </a:solidFill>
              <a:effectLst/>
              <a:latin typeface="+mn-lt"/>
              <a:ea typeface="+mn-ea"/>
              <a:cs typeface="+mn-cs"/>
            </a:endParaRPr>
          </a:p>
          <a:p>
            <a:r>
              <a:rPr lang="fr-FR" sz="1200" b="0" i="1" kern="1200" dirty="0" smtClean="0">
                <a:solidFill>
                  <a:schemeClr val="tx1"/>
                </a:solidFill>
                <a:effectLst/>
                <a:latin typeface="+mn-lt"/>
                <a:ea typeface="+mn-ea"/>
                <a:cs typeface="+mn-cs"/>
              </a:rPr>
              <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Association canadienne des conseillers en génétique. Qu’est-ce qu’un(e) conseiller(ère) en génétique? Oakville, Canada : Association canadienne des conseillers en génétique, </a:t>
            </a:r>
            <a:r>
              <a:rPr lang="fr-FR" sz="1200" b="0" i="1" u="sng" kern="1200" dirty="0" smtClean="0">
                <a:solidFill>
                  <a:schemeClr val="tx1"/>
                </a:solidFill>
                <a:effectLst/>
                <a:latin typeface="+mn-lt"/>
                <a:ea typeface="+mn-ea"/>
                <a:cs typeface="+mn-cs"/>
                <a:hlinkClick r:id="rId3"/>
              </a:rPr>
              <a:t>http://www.cagc-accg.ca/doc/what%20is%20a%20genetic%20counsellor%20-%20french.pdf</a:t>
            </a:r>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t>
            </a:r>
          </a:p>
          <a:p>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3533092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2010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3 : Services en génétique</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595871617"/>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descr="C:\Users\Natalie Phillips\Documents\Profile Launch\Genetics Module\JPGS\French jpgs\Genetics_F 3.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12776"/>
            <a:ext cx="6336704" cy="38874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2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61</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2_1: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63</cp:revision>
  <dcterms:created xsi:type="dcterms:W3CDTF">2011-12-04T15:52:41Z</dcterms:created>
  <dcterms:modified xsi:type="dcterms:W3CDTF">2014-06-10T16:38:51Z</dcterms:modified>
</cp:coreProperties>
</file>