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367" autoAdjust="0"/>
  </p:normalViewPr>
  <p:slideViewPr>
    <p:cSldViewPr>
      <p:cViewPr varScale="1">
        <p:scale>
          <a:sx n="36" d="100"/>
          <a:sy n="36" d="100"/>
        </p:scale>
        <p:origin x="-81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F5488-1933-4732-8801-21247D978560}" type="datetimeFigureOut">
              <a:rPr lang="en-CA" smtClean="0"/>
              <a:t>01/05/2013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66B97-D79E-4FFD-8847-46822AA4A2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5937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dirty="0" smtClean="0"/>
              <a:t>Among the G8 countries, Canada has a lower Gender Inequality Index value than the United States, Russia, and the United Kingdom but higher than Germany, Japan, France, and Italy. For 2011, Canada ranks favourably on a worldwide basis. For 2011, </a:t>
            </a:r>
          </a:p>
          <a:p>
            <a:r>
              <a:rPr lang="en-CA" dirty="0" smtClean="0"/>
              <a:t>some countries had values above 0.6, such as Afghanistan with </a:t>
            </a:r>
            <a:r>
              <a:rPr lang="en-CA" dirty="0" err="1" smtClean="0"/>
              <a:t>avalue</a:t>
            </a:r>
            <a:r>
              <a:rPr lang="en-CA" dirty="0" smtClean="0"/>
              <a:t> of 0.707 and the Congo at 0.710. Canada ranked 19</a:t>
            </a:r>
            <a:r>
              <a:rPr lang="en-CA" baseline="30000" dirty="0" smtClean="0"/>
              <a:t>th</a:t>
            </a:r>
            <a:r>
              <a:rPr lang="en-CA" dirty="0" smtClean="0"/>
              <a:t> out of 146 countries for which there are values for 2011. </a:t>
            </a:r>
          </a:p>
          <a:p>
            <a:endParaRPr lang="en-CA" dirty="0" smtClean="0"/>
          </a:p>
          <a:p>
            <a:r>
              <a:rPr lang="en-CA" b="1" dirty="0" smtClean="0"/>
              <a:t>Implications</a:t>
            </a:r>
          </a:p>
          <a:p>
            <a:r>
              <a:rPr lang="en-CA" dirty="0" smtClean="0"/>
              <a:t>”Gender equality and the well-being of children are inextricably linked. When women are empowered to lead full and productive lives, children and families prosper.”</a:t>
            </a:r>
          </a:p>
          <a:p>
            <a:r>
              <a:rPr lang="en-CA" smtClean="0"/>
              <a:t>— UNICEF</a:t>
            </a:r>
          </a:p>
          <a:p>
            <a:endParaRPr lang="en-CA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5380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prstClr val="black"/>
                </a:solidFill>
                <a:latin typeface="Calibri" pitchFamily="34" charset="0"/>
              </a:rPr>
              <a:t>The Health of Canada’s Children and Youth: A CICH Profile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Contextual Module</a:t>
            </a: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white"/>
                </a:solidFill>
                <a:latin typeface="Calibri" pitchFamily="34" charset="0"/>
              </a:rPr>
              <a:t>The Health of Canada’s Children and Youth: A CICH Profile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7019925" y="6597650"/>
            <a:ext cx="21240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  <a:latin typeface="Calibri" pitchFamily="34" charset="0"/>
              </a:rPr>
              <a:t>© 2013 Canadian Institute of Child Health</a:t>
            </a: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539750" y="6597650"/>
            <a:ext cx="64801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prstClr val="white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>
                <a:solidFill>
                  <a:prstClr val="white"/>
                </a:solidFill>
                <a:latin typeface="Calibri" pitchFamily="34" charset="0"/>
              </a:rPr>
              <a:t>http://profile.cich.ca/</a:t>
            </a:r>
            <a:endParaRPr lang="en-US" sz="900" b="1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5 – International Comparisons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55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Natalie Phillips\Desktop\Profile Launch\International Comparisons\JPGS\International_E 5.2.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228" y="1320193"/>
            <a:ext cx="6510132" cy="402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340992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116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Marcotte</dc:creator>
  <cp:lastModifiedBy>Meghan Marcotte</cp:lastModifiedBy>
  <cp:revision>2</cp:revision>
  <dcterms:created xsi:type="dcterms:W3CDTF">2013-05-01T01:24:59Z</dcterms:created>
  <dcterms:modified xsi:type="dcterms:W3CDTF">2013-05-01T18:20:17Z</dcterms:modified>
</cp:coreProperties>
</file>