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40C00-386A-4358-8B8A-4F2A48E979C1}" type="datetimeFigureOut">
              <a:rPr lang="en-CA" smtClean="0"/>
              <a:t>02/11/2012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84A9C-A659-4DEB-806D-B7202A3E2C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2915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hr-irsc.gc.ca/e/documents/gender_health_mpkit_2005_e.pd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phac-aspc.gc.ca/publicat/human-humain06/pdf/human_face_e.pdf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Canada, suicide is among the top causes of death for youth and young adults. For males 15 to 19 years of age, there was a 23% decline in the suicide rate between 2000 and 2009. For females, the suicide rate remained relatively stable over this period. 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Implications: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Young women attempt suicide more often than young men; however, young men succeed more often than young women.</a:t>
            </a:r>
            <a:r>
              <a:rPr lang="en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Poor mental health has a significant impact on the overall health and well-being of Canadian youth and young adults and can lead to tragic outcomes in this age group.</a:t>
            </a:r>
            <a:r>
              <a:rPr lang="en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Canadian Institutes of Health Research (2005). Gender and Health. Accessed on May 28, 2012, at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http://www.cihr-irsc.gc.ca/e/documents/gender_health_mpkit_2005_e.pdf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Government of Canada (2006). 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Human Face of Mental Health and Mental Illness in Canada. Accessed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May 28, 2012, at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http://www.phac-aspc.gc.ca/publicat/human-humain06/pdf/human_face_e.pdf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412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prstClr val="black"/>
                </a:solidFill>
                <a:latin typeface="Calibri" pitchFamily="34" charset="0"/>
              </a:rPr>
              <a:t>The Health of Canada’s Children and Youth: A CICH Profile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Contextual Module</a:t>
            </a: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white"/>
                </a:solidFill>
                <a:latin typeface="Calibri" pitchFamily="34" charset="0"/>
              </a:rPr>
              <a:t>The Health of Canada’s Children and Youth: A CICH Profile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7019925" y="6597650"/>
            <a:ext cx="21240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  <a:latin typeface="Calibri" pitchFamily="34" charset="0"/>
              </a:rPr>
              <a:t>© 2012 Canadian Institute of Child Health</a:t>
            </a: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539750" y="6597650"/>
            <a:ext cx="64801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prstClr val="white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>
                <a:solidFill>
                  <a:prstClr val="white"/>
                </a:solidFill>
                <a:latin typeface="Calibri" pitchFamily="34" charset="0"/>
              </a:rPr>
              <a:t>http://profile.cich.ca/</a:t>
            </a:r>
            <a:endParaRPr lang="en-US" sz="900" b="1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7813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3 – Health Outcomes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42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Natalie Phillips\Desktop\Profile Launch\Health Outcomes\jpegs\HealthOut_E 3.8.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341438"/>
            <a:ext cx="6503988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36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2012-11-02T15:21:29Z</dcterms:created>
  <dcterms:modified xsi:type="dcterms:W3CDTF">2012-11-02T15:21:46Z</dcterms:modified>
</cp:coreProperties>
</file>