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CB8FE-0228-44B4-B6D9-E3F56A2B923C}" type="datetimeFigureOut">
              <a:rPr lang="en-CA" smtClean="0"/>
              <a:t>02/11/2012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960F8-1721-432F-AC41-39266835F0F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2308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ngwoods.com/content/18644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Asthma, a chronic inflammatory disorder of the airways, is one of the more prevalent chronic conditions in Canada.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According to the 2009/10 Canadian Community Health Survey, 11.5% of youth 12 to 19 years of age were diagnosed with asthma by a health professional.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Implications: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cardiovascular disease (34%) and cancer (29%), chronic respiratory disease is responsible for the greatest proportion of chronic disease deaths in adults (4.3%) in Canada.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Gershon, A., et al., (2007). ICES Report: The burden of asthma: can it be eased? Accessed on May 28, 2012, at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http://www.longwoods.com/content/18644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39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prstClr val="black"/>
                </a:solidFill>
                <a:latin typeface="Calibri" pitchFamily="34" charset="0"/>
              </a:rPr>
              <a:t>The Health of Canada’s Children and Youth: A CICH Profile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Contextual Module</a:t>
            </a: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white"/>
                </a:solidFill>
                <a:latin typeface="Calibri" pitchFamily="34" charset="0"/>
              </a:rPr>
              <a:t>The Health of Canada’s Children and Youth: A CICH Profile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7019925" y="6597650"/>
            <a:ext cx="21240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  <a:latin typeface="Calibri" pitchFamily="34" charset="0"/>
              </a:rPr>
              <a:t>© 2012 Canadian Institute of Child Health</a:t>
            </a: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539750" y="6597650"/>
            <a:ext cx="64801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prstClr val="white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>
                <a:solidFill>
                  <a:prstClr val="white"/>
                </a:solidFill>
                <a:latin typeface="Calibri" pitchFamily="34" charset="0"/>
              </a:rPr>
              <a:t>http://profile.cich.ca/</a:t>
            </a:r>
            <a:endParaRPr lang="en-US" sz="900" b="1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7813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3 – Health Outcomes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55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Natalie Phillips\Desktop\Profile Launch\Health Outcomes\jpegs\HealthOut_E 3.7.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480175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989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2012-11-02T15:19:09Z</dcterms:created>
  <dcterms:modified xsi:type="dcterms:W3CDTF">2012-11-02T15:19:22Z</dcterms:modified>
</cp:coreProperties>
</file>