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AE0D4D-D350-4F78-A405-A9524C501987}" type="datetimeFigureOut">
              <a:rPr lang="en-CA" smtClean="0"/>
              <a:t>02/11/2012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1B4D0-24A0-4B4E-84AC-9C10EA49D21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77441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According to the 2008/09 National Longitudinal Survey of Children and Youth, 90.7% of the persons most knowledgeable (PMK) of children 0 to 7 years of age rated the child’s health status as “very good” or “excellent”. (In over 90% of cases, the PMK was the child’s mother.)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98470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5F5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6237288"/>
            <a:ext cx="9144000" cy="620712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27" name="Picture 6" descr="CICH_circleonly.eps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1788"/>
            <a:ext cx="647700" cy="72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TextBox 7"/>
          <p:cNvSpPr txBox="1">
            <a:spLocks noChangeArrowheads="1"/>
          </p:cNvSpPr>
          <p:nvPr/>
        </p:nvSpPr>
        <p:spPr bwMode="auto">
          <a:xfrm>
            <a:off x="1116013" y="404813"/>
            <a:ext cx="7777162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2000" b="1">
                <a:solidFill>
                  <a:prstClr val="black"/>
                </a:solidFill>
                <a:latin typeface="Calibri" pitchFamily="34" charset="0"/>
              </a:rPr>
              <a:t>The Health of Canada’s Children and Youth: A CICH Profile</a:t>
            </a:r>
          </a:p>
          <a:p>
            <a:pPr eaLnBrk="1" fontAlgn="base" hangingPunct="1">
              <a:spcBef>
                <a:spcPts val="400"/>
              </a:spcBef>
              <a:spcAft>
                <a:spcPct val="0"/>
              </a:spcAft>
            </a:pPr>
            <a:r>
              <a:rPr lang="en-US" sz="1400">
                <a:solidFill>
                  <a:prstClr val="black"/>
                </a:solidFill>
                <a:latin typeface="Calibri" pitchFamily="34" charset="0"/>
              </a:rPr>
              <a:t>Contextual Module</a:t>
            </a:r>
          </a:p>
        </p:txBody>
      </p:sp>
      <p:sp>
        <p:nvSpPr>
          <p:cNvPr id="1029" name="TextBox 9"/>
          <p:cNvSpPr txBox="1">
            <a:spLocks noChangeArrowheads="1"/>
          </p:cNvSpPr>
          <p:nvPr/>
        </p:nvSpPr>
        <p:spPr bwMode="auto">
          <a:xfrm>
            <a:off x="539750" y="6308725"/>
            <a:ext cx="5976938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600" b="1">
                <a:solidFill>
                  <a:prstClr val="white"/>
                </a:solidFill>
                <a:latin typeface="Calibri" pitchFamily="34" charset="0"/>
              </a:rPr>
              <a:t>The Health of Canada’s Children and Youth: A CICH Profile</a:t>
            </a:r>
            <a:endParaRPr lang="en-US" sz="1600">
              <a:solidFill>
                <a:prstClr val="white"/>
              </a:solidFill>
              <a:latin typeface="Calibri" pitchFamily="34" charset="0"/>
            </a:endParaRPr>
          </a:p>
        </p:txBody>
      </p:sp>
      <p:sp>
        <p:nvSpPr>
          <p:cNvPr id="1030" name="TextBox 11"/>
          <p:cNvSpPr txBox="1">
            <a:spLocks noChangeArrowheads="1"/>
          </p:cNvSpPr>
          <p:nvPr/>
        </p:nvSpPr>
        <p:spPr bwMode="auto">
          <a:xfrm>
            <a:off x="7019925" y="6597650"/>
            <a:ext cx="212407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800">
                <a:solidFill>
                  <a:prstClr val="white"/>
                </a:solidFill>
                <a:latin typeface="Calibri" pitchFamily="34" charset="0"/>
              </a:rPr>
              <a:t>© 2012 Canadian Institute of Child Health</a:t>
            </a:r>
          </a:p>
        </p:txBody>
      </p:sp>
      <p:sp>
        <p:nvSpPr>
          <p:cNvPr id="1031" name="TextBox 12"/>
          <p:cNvSpPr txBox="1">
            <a:spLocks noChangeArrowheads="1"/>
          </p:cNvSpPr>
          <p:nvPr/>
        </p:nvSpPr>
        <p:spPr bwMode="auto">
          <a:xfrm>
            <a:off x="539750" y="6597650"/>
            <a:ext cx="64801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900">
                <a:solidFill>
                  <a:prstClr val="white"/>
                </a:solidFill>
                <a:latin typeface="Calibri" pitchFamily="34" charset="0"/>
              </a:rPr>
              <a:t>This page is only one section of the CICH Profile, for more interesting data on children and youth visit </a:t>
            </a:r>
            <a:r>
              <a:rPr lang="en-US" sz="900" b="1">
                <a:solidFill>
                  <a:prstClr val="white"/>
                </a:solidFill>
                <a:latin typeface="Calibri" pitchFamily="34" charset="0"/>
              </a:rPr>
              <a:t>http://profile.cich.ca/</a:t>
            </a:r>
            <a:endParaRPr lang="en-US" sz="900" b="1">
              <a:solidFill>
                <a:prstClr val="black"/>
              </a:solidFill>
              <a:latin typeface="Calibri" pitchFamily="34" charset="0"/>
            </a:endParaRPr>
          </a:p>
        </p:txBody>
      </p:sp>
      <p:pic>
        <p:nvPicPr>
          <p:cNvPr id="1032" name="Picture 13" descr="CICH_WTcircleonly.eps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6308725"/>
            <a:ext cx="27305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9144000" cy="215900"/>
          </a:xfrm>
          <a:prstGeom prst="rect">
            <a:avLst/>
          </a:prstGeom>
          <a:solidFill>
            <a:srgbClr val="1E335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1034" name="Picture 13" descr="Profile filmstrip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05438"/>
            <a:ext cx="9144000" cy="831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5" name="TextBox 15"/>
          <p:cNvSpPr txBox="1">
            <a:spLocks noChangeArrowheads="1"/>
          </p:cNvSpPr>
          <p:nvPr userDrawn="1"/>
        </p:nvSpPr>
        <p:spPr bwMode="auto">
          <a:xfrm>
            <a:off x="2916238" y="765175"/>
            <a:ext cx="5976937" cy="277813"/>
          </a:xfrm>
          <a:prstGeom prst="rect">
            <a:avLst/>
          </a:prstGeom>
          <a:solidFill>
            <a:srgbClr val="1E335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1200" b="1">
                <a:solidFill>
                  <a:prstClr val="white"/>
                </a:solidFill>
              </a:rPr>
              <a:t>Section 3 – Health Outcomes</a:t>
            </a:r>
            <a:endParaRPr lang="en-US" sz="1200">
              <a:solidFill>
                <a:prstClr val="white"/>
              </a:solidFill>
            </a:endParaRPr>
          </a:p>
        </p:txBody>
      </p:sp>
      <p:cxnSp>
        <p:nvCxnSpPr>
          <p:cNvPr id="17" name="Straight Connector 16"/>
          <p:cNvCxnSpPr/>
          <p:nvPr userDrawn="1"/>
        </p:nvCxnSpPr>
        <p:spPr>
          <a:xfrm flipH="1">
            <a:off x="323850" y="1268413"/>
            <a:ext cx="8569325" cy="0"/>
          </a:xfrm>
          <a:prstGeom prst="line">
            <a:avLst/>
          </a:prstGeom>
          <a:ln w="1270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1573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:\Users\Natalie Phillips\Desktop\Profile Launch\Health Outcomes\jpegs\HealthOut_E 3.6.1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341438"/>
            <a:ext cx="6480175" cy="398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8880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CH Profil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</Words>
  <Application>Microsoft Office PowerPoint</Application>
  <PresentationFormat>On-screen Show (4:3)</PresentationFormat>
  <Paragraphs>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CICH Profile Template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Phillips</dc:creator>
  <cp:lastModifiedBy>Natalie Phillips</cp:lastModifiedBy>
  <cp:revision>1</cp:revision>
  <dcterms:created xsi:type="dcterms:W3CDTF">2012-11-02T15:18:09Z</dcterms:created>
  <dcterms:modified xsi:type="dcterms:W3CDTF">2012-11-02T15:18:28Z</dcterms:modified>
</cp:coreProperties>
</file>