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FDF40-9FF2-4D0C-89F7-306B429DBCDD}" type="datetimeFigureOut">
              <a:rPr lang="en-CA" smtClean="0"/>
              <a:t>02/11/2012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214E1-E95D-4184-BCA6-9C4D215ADA5C}" type="slidenum">
              <a:rPr lang="en-CA" smtClean="0"/>
              <a:t>‹#›</a:t>
            </a:fld>
            <a:endParaRPr lang="en-CA"/>
          </a:p>
        </p:txBody>
      </p:sp>
    </p:spTree>
    <p:extLst>
      <p:ext uri="{BB962C8B-B14F-4D97-AF65-F5344CB8AC3E}">
        <p14:creationId xmlns:p14="http://schemas.microsoft.com/office/powerpoint/2010/main" val="1537290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According to the 2009/10 Canadian Community Health Survey, activity limitations are common among youth in Canada. In Nunavut, 21.2% of youth 12 to 19 years of age reported having an activity limitation, the highest across the provinces and territories. In Prince Edward Island, Quebec, Ontario, British Columbia and the Yukon, the proportion of youth 12 to 19 years of age reporting an activity limitation just under to the national average of 14.7%. </a:t>
            </a:r>
            <a:endParaRPr lang="en-CA" sz="1200" kern="1200" dirty="0" smtClean="0">
              <a:solidFill>
                <a:schemeClr val="tx1"/>
              </a:solidFill>
              <a:effectLst/>
              <a:latin typeface="+mn-lt"/>
              <a:ea typeface="+mn-ea"/>
              <a:cs typeface="+mn-cs"/>
            </a:endParaRPr>
          </a:p>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4096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000" b="1">
                <a:solidFill>
                  <a:prstClr val="black"/>
                </a:solidFill>
                <a:latin typeface="Calibri" pitchFamily="34" charset="0"/>
              </a:rPr>
              <a:t>The Health of Canada’s Children and Youth: A CICH Profile</a:t>
            </a:r>
          </a:p>
          <a:p>
            <a:pPr eaLnBrk="1" fontAlgn="base" hangingPunct="1">
              <a:spcBef>
                <a:spcPts val="400"/>
              </a:spcBef>
              <a:spcAft>
                <a:spcPct val="0"/>
              </a:spcAft>
            </a:pPr>
            <a:r>
              <a:rPr lang="en-US" sz="1400">
                <a:solidFill>
                  <a:prstClr val="black"/>
                </a:solidFill>
                <a:latin typeface="Calibri" pitchFamily="34" charset="0"/>
              </a:rPr>
              <a:t>Contextual Module</a:t>
            </a: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600" b="1">
                <a:solidFill>
                  <a:prstClr val="white"/>
                </a:solidFill>
                <a:latin typeface="Calibri" pitchFamily="34" charset="0"/>
              </a:rPr>
              <a:t>The Health of Canada’s Children and Youth: A CICH Profile</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7019925" y="6597650"/>
            <a:ext cx="21240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800">
                <a:solidFill>
                  <a:prstClr val="white"/>
                </a:solidFill>
                <a:latin typeface="Calibri" pitchFamily="34" charset="0"/>
              </a:rPr>
              <a:t>© 2012 Canadian Institute of Child Health</a:t>
            </a:r>
          </a:p>
        </p:txBody>
      </p:sp>
      <p:sp>
        <p:nvSpPr>
          <p:cNvPr id="1031" name="TextBox 12"/>
          <p:cNvSpPr txBox="1">
            <a:spLocks noChangeArrowheads="1"/>
          </p:cNvSpPr>
          <p:nvPr/>
        </p:nvSpPr>
        <p:spPr bwMode="auto">
          <a:xfrm>
            <a:off x="539750" y="6597650"/>
            <a:ext cx="64801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900">
                <a:solidFill>
                  <a:prstClr val="white"/>
                </a:solidFill>
                <a:latin typeface="Calibri" pitchFamily="34" charset="0"/>
              </a:rPr>
              <a:t>This page is only one section of the CICH Profile, for more interesting data on children and youth visit </a:t>
            </a:r>
            <a:r>
              <a:rPr lang="en-US" sz="900" b="1">
                <a:solidFill>
                  <a:prstClr val="white"/>
                </a:solidFill>
                <a:latin typeface="Calibri" pitchFamily="34" charset="0"/>
              </a:rPr>
              <a:t>http://profile.cich.ca/</a:t>
            </a:r>
            <a:endParaRPr lang="en-US" sz="900" b="1">
              <a:solidFill>
                <a:prstClr val="black"/>
              </a:solidFill>
              <a:latin typeface="Calibri" pitchFamily="34"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7813"/>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3 – Health Outcomes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92016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Natalie Phillips\Desktop\Profile Launch\Health Outcomes\jpegs\HealthOut_E 3.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110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2012-11-02T15:15:42Z</dcterms:created>
  <dcterms:modified xsi:type="dcterms:W3CDTF">2012-11-02T15:15:59Z</dcterms:modified>
</cp:coreProperties>
</file>