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66957" autoAdjust="0"/>
  </p:normalViewPr>
  <p:slideViewPr>
    <p:cSldViewPr>
      <p:cViewPr varScale="1">
        <p:scale>
          <a:sx n="60" d="100"/>
          <a:sy n="60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the technological frontier expands, it is possible that whole genome sequencing may supplant newborn screening programs. Before doing so, there are many important questions: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How will we make decisions about the use of this technology and how will we evaluate its use?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Who decides which conditions will be screened for?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What criteria and evidence will be used to decide which conditions to screen for?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How will these programs be implemented?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0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197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7"/>
          <p:cNvSpPr txBox="1">
            <a:spLocks noChangeArrowheads="1"/>
          </p:cNvSpPr>
          <p:nvPr userDrawn="1"/>
        </p:nvSpPr>
        <p:spPr bwMode="auto">
          <a:xfrm>
            <a:off x="1116012" y="404813"/>
            <a:ext cx="802798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8" name="TextBox 9"/>
          <p:cNvSpPr txBox="1">
            <a:spLocks noChangeArrowheads="1"/>
          </p:cNvSpPr>
          <p:nvPr userDrawn="1"/>
        </p:nvSpPr>
        <p:spPr bwMode="auto">
          <a:xfrm>
            <a:off x="539750" y="6237312"/>
            <a:ext cx="5976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9" name="TextBox 11"/>
          <p:cNvSpPr txBox="1">
            <a:spLocks noChangeArrowheads="1"/>
          </p:cNvSpPr>
          <p:nvPr userDrawn="1"/>
        </p:nvSpPr>
        <p:spPr bwMode="auto">
          <a:xfrm>
            <a:off x="7019925" y="6526237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2014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539750" y="6526237"/>
            <a:ext cx="64801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7: Emerging Issues</a:t>
            </a:r>
            <a:endParaRPr 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 and Paediatric Health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92797"/>
            <a:ext cx="288230" cy="3207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Natalie Phillips\Documents\Profile Launch\Genetics Module\JPGS\Engl jpgs\Genetics_E 7.1.5_Red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1403153"/>
            <a:ext cx="6341180" cy="396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: Emerging Issu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84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7: Emerging Issues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57</cp:revision>
  <dcterms:created xsi:type="dcterms:W3CDTF">2011-12-04T15:52:41Z</dcterms:created>
  <dcterms:modified xsi:type="dcterms:W3CDTF">2014-06-06T21:12:16Z</dcterms:modified>
</cp:coreProperties>
</file>