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72436" autoAdjust="0"/>
  </p:normalViewPr>
  <p:slideViewPr>
    <p:cSldViewPr>
      <p:cViewPr varScale="1">
        <p:scale>
          <a:sx n="53" d="100"/>
          <a:sy n="53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86"/>
    </p:cViewPr>
  </p:notesTextViewPr>
  <p:notesViewPr>
    <p:cSldViewPr>
      <p:cViewPr varScale="1">
        <p:scale>
          <a:sx n="66" d="100"/>
          <a:sy n="66" d="100"/>
        </p:scale>
        <p:origin x="-137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83F69-3757-4233-A1C8-4CFC38B5D08C}" type="datetimeFigureOut">
              <a:rPr lang="en-CA" smtClean="0"/>
              <a:t>09/06/2014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C4F9E-4B22-496F-B387-8A1093603C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890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shows that women can reduce their risks of having a baby with a neural tube defect by taking folic acid, or folate, which is a B vitamin. Folic acid is essential for the development of the baby’s brain and spine. Studies have shown that women who take enough folic acid supplements and eat a healthy diet before they become pregnant and during the early part of their pregnancy are less likely to have a baby with a neural tube defect.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</a:p>
          <a:p>
            <a:endParaRPr lang="en-CA" sz="1200" b="0" i="0" kern="1200" baseline="300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1998, the Canadian government required that white flour, enriched pasta, and cornmeal be fortified with folic acid.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Public Health Agency of Canada and Health Canada recommended that all women who could become pregnant take a supplement containing 0.4mg of folic acid and suggested a higher dose for women who are at increased risk of having a baby with a neural tube defect.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Lumley J, Watson L, Watson M, Bower C. </a:t>
            </a:r>
            <a:r>
              <a:rPr lang="en-CA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Periconceptional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supplementation with folate and/or multivitamins for preventing neural tube defects. Cochrane Database </a:t>
            </a:r>
            <a:r>
              <a:rPr lang="en-CA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Rev. 2001;3.</a:t>
            </a:r>
            <a:b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Millar W. Folic Acid Supplementation. Statistics Canada, Health Reports (Catalogue 82-003-XIE0). Ottawa: Statistics Canada; 2004;15(3):49–52.</a:t>
            </a:r>
            <a:b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CA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 Allen MI, McCourt C, Lee NS. Preconception health: folic acid for the primary prevention of neural tube defects. A resource document for health professionals, 2002. Ottawa: Minister of Public Works and Government Services Canada; 2002. Catalogue No.: H39-607/2002E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289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7"/>
          <p:cNvSpPr txBox="1">
            <a:spLocks noChangeArrowheads="1"/>
          </p:cNvSpPr>
          <p:nvPr userDrawn="1"/>
        </p:nvSpPr>
        <p:spPr bwMode="auto">
          <a:xfrm>
            <a:off x="1116013" y="404813"/>
            <a:ext cx="777716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8" name="TextBox 9"/>
          <p:cNvSpPr txBox="1">
            <a:spLocks noChangeArrowheads="1"/>
          </p:cNvSpPr>
          <p:nvPr userDrawn="1"/>
        </p:nvSpPr>
        <p:spPr bwMode="auto">
          <a:xfrm>
            <a:off x="539750" y="6237312"/>
            <a:ext cx="5976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9" name="TextBox 11"/>
          <p:cNvSpPr txBox="1">
            <a:spLocks noChangeArrowheads="1"/>
          </p:cNvSpPr>
          <p:nvPr userDrawn="1"/>
        </p:nvSpPr>
        <p:spPr bwMode="auto">
          <a:xfrm>
            <a:off x="7019925" y="6526237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2014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539750" y="6526237"/>
            <a:ext cx="64801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5: Congenital Anomalies</a:t>
            </a:r>
            <a:endParaRPr 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 and Paediatric Health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797"/>
            <a:ext cx="288230" cy="3207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6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Natalie Phillips\Documents\Profile Launch\Genetics Module\JPGS\Engl jpgs\Genetics_E 5.3.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28343"/>
            <a:ext cx="6303075" cy="389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: Congenital Anomali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107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5: Congenital Anomalies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67</cp:revision>
  <dcterms:created xsi:type="dcterms:W3CDTF">2011-12-04T15:52:41Z</dcterms:created>
  <dcterms:modified xsi:type="dcterms:W3CDTF">2014-06-10T02:09:04Z</dcterms:modified>
</cp:coreProperties>
</file>