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1250" autoAdjust="0"/>
  </p:normalViewPr>
  <p:slideViewPr>
    <p:cSldViewPr>
      <p:cViewPr varScale="1">
        <p:scale>
          <a:sx n="60" d="100"/>
          <a:sy n="60" d="100"/>
        </p:scale>
        <p:origin x="-534"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37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183F69-3757-4233-A1C8-4CFC38B5D08C}" type="datetimeFigureOut">
              <a:rPr lang="en-CA" smtClean="0"/>
              <a:t>09/06/2014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C4F9E-4B22-496F-B387-8A1093603CFF}" type="slidenum">
              <a:rPr lang="en-CA" smtClean="0"/>
              <a:t>‹#›</a:t>
            </a:fld>
            <a:endParaRPr lang="en-CA"/>
          </a:p>
        </p:txBody>
      </p:sp>
    </p:spTree>
    <p:extLst>
      <p:ext uri="{BB962C8B-B14F-4D97-AF65-F5344CB8AC3E}">
        <p14:creationId xmlns:p14="http://schemas.microsoft.com/office/powerpoint/2010/main" val="161189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Neural tube defects are a group of congenital abnormalities of the central nervous system that result when the bony structure that encloses the spinal cord (the vertebra) does not close completely. The causes of neural tube defects are multifactorial and are influenced by geography, ethnicity, genetics, and nutrition.</a:t>
            </a: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4137838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9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5: Congenital Anomalies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27268431"/>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C:\Users\Natalie Phillips\Documents\Profile Launch\Genetics Module\JPGS\JPEGS from Bert\English jpgs\Genetics_E 5.3.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9781" y="1413446"/>
            <a:ext cx="6452579" cy="39597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 Congenital Anomal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TotalTime>
  <Words>56</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 Congenital Anomalies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66</cp:revision>
  <dcterms:created xsi:type="dcterms:W3CDTF">2011-12-04T15:52:41Z</dcterms:created>
  <dcterms:modified xsi:type="dcterms:W3CDTF">2014-06-10T02:07:17Z</dcterms:modified>
</cp:coreProperties>
</file>