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7404" autoAdjust="0"/>
  </p:normalViewPr>
  <p:slideViewPr>
    <p:cSldViewPr>
      <p:cViewPr varScale="1">
        <p:scale>
          <a:sx n="57" d="100"/>
          <a:sy n="57" d="100"/>
        </p:scale>
        <p:origin x="-624"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37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183F69-3757-4233-A1C8-4CFC38B5D08C}" type="datetimeFigureOut">
              <a:rPr lang="en-CA" smtClean="0"/>
              <a:t>09/06/2014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C4F9E-4B22-496F-B387-8A1093603CFF}" type="slidenum">
              <a:rPr lang="en-CA" smtClean="0"/>
              <a:t>‹#›</a:t>
            </a:fld>
            <a:endParaRPr lang="en-CA"/>
          </a:p>
        </p:txBody>
      </p:sp>
    </p:spTree>
    <p:extLst>
      <p:ext uri="{BB962C8B-B14F-4D97-AF65-F5344CB8AC3E}">
        <p14:creationId xmlns:p14="http://schemas.microsoft.com/office/powerpoint/2010/main" val="161189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When looking at the combined rate of Down syndrome for the years 1998–2007, it is clear that the rate varied greatly between provinces and territories. The rates of Down syndrome ranged from 11.2 per 10,000 total births in Quebec to 24.2 in the Northwest </a:t>
            </a:r>
            <a:r>
              <a:rPr lang="en-CA" sz="1200" b="0" i="0" kern="1200" smtClean="0">
                <a:solidFill>
                  <a:schemeClr val="tx1"/>
                </a:solidFill>
                <a:effectLst/>
                <a:latin typeface="+mn-lt"/>
                <a:ea typeface="+mn-ea"/>
                <a:cs typeface="+mn-cs"/>
              </a:rPr>
              <a:t>Territories.</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These differences may be due to a number of factors, such as differences in maternal age, the availability and use of prenatal screening and diagnosis, and the rate of pregnancy termination.</a:t>
            </a: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194081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9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5: Congenital Anomalies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27268431"/>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C:\Users\Natalie Phillips\Documents\Profile Launch\Genetics Module\JPGS\JPEGS from Bert\English jpgs\Genetics_E 5.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12776"/>
            <a:ext cx="6336704" cy="39135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 Congenital Anomal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TotalTime>
  <Words>84</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 Congenital Anomalies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63</cp:revision>
  <dcterms:created xsi:type="dcterms:W3CDTF">2011-12-04T15:52:41Z</dcterms:created>
  <dcterms:modified xsi:type="dcterms:W3CDTF">2014-06-10T02:05:57Z</dcterms:modified>
</cp:coreProperties>
</file>