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0513" autoAdjust="0"/>
  </p:normalViewPr>
  <p:slideViewPr>
    <p:cSldViewPr>
      <p:cViewPr varScale="1">
        <p:scale>
          <a:sx n="51" d="100"/>
          <a:sy n="51" d="100"/>
        </p:scale>
        <p:origin x="-80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dss.ca/images/pdf/brochures/english/your_child_with_down_syndrome_english.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Most children with Down syndrome have an extra copy of the 21st chromosome, meaning that instead of two of these chromosomes, they have three, which is referred to as Trisomy 21. About 95% of people with Down syndrome have Trisomy 21. People with Down syndrome have wide variations in mental abilities, behaviour, and development, and their symptoms can range from mild to severe.</a:t>
            </a:r>
            <a:r>
              <a:rPr lang="en-CA" sz="1200" b="0" i="0" kern="1200" baseline="30000" dirty="0" smtClean="0">
                <a:solidFill>
                  <a:schemeClr val="tx1"/>
                </a:solidFill>
                <a:effectLst/>
                <a:latin typeface="+mn-lt"/>
                <a:ea typeface="+mn-ea"/>
                <a:cs typeface="+mn-cs"/>
              </a:rPr>
              <a:t>1</a:t>
            </a:r>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While the chance of having an infant with Down syndrome increases with maternal age, a baby with Down syndrome can be born to women of any age. It is estimated 80% of children with Down syndrome are born to women younger than 35 years of age.</a:t>
            </a:r>
            <a:r>
              <a:rPr lang="en-CA" sz="1200" b="0" i="0" kern="1200" baseline="30000" dirty="0" smtClean="0">
                <a:solidFill>
                  <a:schemeClr val="tx1"/>
                </a:solidFill>
                <a:effectLst/>
                <a:latin typeface="+mn-lt"/>
                <a:ea typeface="+mn-ea"/>
                <a:cs typeface="+mn-cs"/>
              </a:rPr>
              <a:t>1</a:t>
            </a:r>
          </a:p>
          <a:p>
            <a:endParaRPr lang="en-CA" sz="1200" b="0" i="0" kern="1200" dirty="0" smtClean="0">
              <a:solidFill>
                <a:schemeClr val="tx1"/>
              </a:solidFill>
              <a:effectLst/>
              <a:latin typeface="+mn-lt"/>
              <a:ea typeface="+mn-ea"/>
              <a:cs typeface="+mn-cs"/>
            </a:endParaRPr>
          </a:p>
          <a:p>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Your Child with Down Syndrome. Canadian Down Syndrome Society. </a:t>
            </a:r>
            <a:r>
              <a:rPr lang="en-CA" sz="1200" b="0" i="1" u="sng" kern="1200" dirty="0" smtClean="0">
                <a:solidFill>
                  <a:schemeClr val="tx1"/>
                </a:solidFill>
                <a:effectLst/>
                <a:latin typeface="+mn-lt"/>
                <a:ea typeface="+mn-ea"/>
                <a:cs typeface="+mn-cs"/>
                <a:hlinkClick r:id="rId3"/>
              </a:rPr>
              <a:t>http://www.cdss.ca/images/pdf/brochures/english/your_child_with_down_syndrome_english.pdf</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92873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C:\Users\Natalie Phillips\Documents\Profile Launch\Genetics Module\JPGS\Engl jpgs\Genetics_E 5.3.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6336704" cy="3906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133</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61</cp:revision>
  <dcterms:created xsi:type="dcterms:W3CDTF">2011-12-04T15:52:41Z</dcterms:created>
  <dcterms:modified xsi:type="dcterms:W3CDTF">2014-06-10T02:04:34Z</dcterms:modified>
</cp:coreProperties>
</file>