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69355" autoAdjust="0"/>
  </p:normalViewPr>
  <p:slideViewPr>
    <p:cSldViewPr>
      <p:cViewPr varScale="1">
        <p:scale>
          <a:sx n="50" d="100"/>
          <a:sy n="50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37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83F69-3757-4233-A1C8-4CFC38B5D08C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C4F9E-4B22-496F-B387-8A1093603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890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 congenital anomalies are one of the leading causes of infant death in Canada, the rate is decreasing.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Public Health Agency of Canada stated that the decreasing rate of infant deaths is most likely a result of increasing prenatal diagnosis and termination of pregnancies when congenital anomalies are diagnosed.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</a:p>
          <a:p>
            <a:endParaRPr lang="en-CA" sz="1200" b="0" i="0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b="0" i="0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</a:t>
            </a:r>
          </a:p>
          <a:p>
            <a:endParaRPr lang="en-CA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important to monitor congenital anomalies for possible associations with environmental factors, as the human genome responds to the environment in a very dynamic fashion.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an effort to facilitate health service planning, methods for collecting information regarding congenital anomalies in Canada could be improved for more accessible and reliable data.</a:t>
            </a:r>
          </a:p>
          <a:p>
            <a:endParaRPr lang="en-CA" sz="1200" b="0" i="0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Health Agency of Canada. Perinatal Health Indicators for Canada 2011. Ottawa: Public Health Agency of Canada; 2012.</a:t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Health Agency of Canada and the Congenital Anomalies Surveillance Network, 2008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Canada. Congenital Anomalies in Canada — A Perinatal Health Report, 2002. Ottawa: Minister of Public Works and Government Services Canada; 2002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3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289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3" y="404813"/>
            <a:ext cx="777716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5: Congenital Anomalies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6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Natalie Phillips\Documents\Profile Launch\Genetics Module\JPGS\JPEGS from Bert\English jpgs\Genetics_E 5.2.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159" y="1412776"/>
            <a:ext cx="6363193" cy="390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: Congenital Anomali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20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5: Congenital Anomalies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59</cp:revision>
  <dcterms:created xsi:type="dcterms:W3CDTF">2011-12-04T15:52:41Z</dcterms:created>
  <dcterms:modified xsi:type="dcterms:W3CDTF">2014-06-10T01:27:49Z</dcterms:modified>
</cp:coreProperties>
</file>