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5000" autoAdjust="0"/>
  </p:normalViewPr>
  <p:slideViewPr>
    <p:cSldViewPr>
      <p:cViewPr varScale="1">
        <p:scale>
          <a:sx n="61" d="100"/>
          <a:sy n="61" d="100"/>
        </p:scale>
        <p:origin x="-5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ogc.org/guidelines/prenatal-screening-for-fetal-aneuploidy-in-singleton-pregnancies-replaces-187-february-2007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Prenatal genetic screening is intended to provide information about the health of the fetus. 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Prenatal screening can bring to light serious disabilities, such as congenital, genetic, and/or chromosomal problems. Generally, prenatal screening is offered as part of routine prenatal care, such as maternal serum screening, or if the mother is at risk of having a child with a serious genetic condition due to mature age or family history. See the following page for more information on prenatal blood screening programs in Canada. 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b="1" dirty="0" smtClean="0"/>
              <a:t>Prenatal Screening Guidelines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Society of Obstetricians and Gynaecologists of Canada and the Canadian College of Medical Geneticists recommend that screening for a condition should be undertaken only when the condition is considered to be serious enough to require intervention. They recommend that any screening program should: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Be comprehensive and include information for parents and clinicians that is easily understood so that informed decisions can be made. 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Have timely access, a system to provide results and referral for follow-up testing, and access to treatment. 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Allow women and families to refuse testing at each step. 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Be evaluated. 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Have the ability to incorporate new technology.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Chitayat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D,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Langlois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Wilson RD. Prenatal Screening for Fetal Aneuploidy in Singleton Pregnancies. Joint SOGC-CCMG Clinical Practice Guideline No. 261 (Replaces No. </a:t>
            </a:r>
            <a:r>
              <a:rPr lang="en-CA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187, February 2007).</a:t>
            </a:r>
            <a:r>
              <a:rPr lang="en-CA" sz="1200" b="0" i="1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http://www.sogc.org/guidelines/documents/gui261CPG1107E.pdf</a:t>
            </a:r>
            <a:r>
              <a:rPr lang="en-CA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4: Genetic Testing and Screening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Natalie Phillips\Documents\Profile Launch\Genetics Module\JPGS\Engl jpgs\Genetics_E 4.3.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283019" cy="38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: Genetic Testing and Scree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4: Genetic Testing and Screening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60</cp:revision>
  <dcterms:created xsi:type="dcterms:W3CDTF">2011-12-04T15:52:41Z</dcterms:created>
  <dcterms:modified xsi:type="dcterms:W3CDTF">2014-06-06T19:49:59Z</dcterms:modified>
</cp:coreProperties>
</file>