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2115" autoAdjust="0"/>
  </p:normalViewPr>
  <p:slideViewPr>
    <p:cSldViewPr>
      <p:cViewPr varScale="1">
        <p:scale>
          <a:sx n="58" d="100"/>
          <a:sy n="58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ogc.org/guidelines/genetic-considerations-for-a-womans-pre-conception-evaluation-committee-opinion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Preconception screening takes place prior to pregnancy. There are a number of situations where women might consider preconception screening. While the extent of preconception screening in Canada is unknown, the Society of Obstetrician and Gynaecologists of Canada provides </a:t>
            </a:r>
            <a:r>
              <a:rPr lang="en-CA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guidelines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(http://sogc.org/guidelines/genetic-considerations-for-a-womans-pre-conception-evaluation-committ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Reasons for Preconception Screening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Family history of an inherited disorder (e.g., a familial chromosome rearrangement).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Diagnosis during in vitro fertilization prior to implantation.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Diagnosis prior to artificial insemination.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People from a specific ethnic group (e.g., thalassemia in people of Mediterranean and Southeast Asian descent or Tay-Sachs in Jewish persons of Eastern European descent).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</a:p>
          <a:p>
            <a:endParaRPr lang="en-CA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Society of Obstetricians and Gynaecologists of Canada warns that there is not enough evidence about preconception genetic risk assessment, screening, and testing to provide a conclusive guide for its use among healthcare providers.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Society highlights that developing new tests may create new challenges, such as inviting genetic discrimination in applying for medical insurance.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Wilson RD. Genetic Considerations for a Woman’s Pre-conception Evaluation. SOGC Committee Opinion No. 253, January 2011.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http://www.sogc.org/guidelines/documents/gui253CO1101E.pdf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-opinion/) for taking a preconception history for assessment and counselling.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4: Genetic Testing and Screening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Natalie Phillips\Documents\Profile Launch\Genetics Module\JPGS\Engl jpgs\Genetics_E 4.3.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65" y="1412776"/>
            <a:ext cx="6294479" cy="386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: Genetic Testing and Scree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42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4: Genetic Testing and Screening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58</cp:revision>
  <dcterms:created xsi:type="dcterms:W3CDTF">2011-12-04T15:52:41Z</dcterms:created>
  <dcterms:modified xsi:type="dcterms:W3CDTF">2014-06-06T19:37:08Z</dcterms:modified>
</cp:coreProperties>
</file>