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81891" autoAdjust="0"/>
  </p:normalViewPr>
  <p:slideViewPr>
    <p:cSldViewPr>
      <p:cViewPr varScale="1">
        <p:scale>
          <a:sx n="67" d="100"/>
          <a:sy n="67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cost of PKU infant formula is covered under provincial health insurance in all provinces for everyone with a provincial health card. However, other aspects of treatment, such as specialty foods, are not universally covered across Canada, nor are shipping costs for formula/food. The specialty foods are substantially more expensive than regular food.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4: Genetic Testing and Screening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Natalie Phillips\Documents\Profile Launch\Genetics Module\JPGS\JPEGS from Bert\English jpgs\Genetics_E 4.3.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40366"/>
            <a:ext cx="6408712" cy="393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: Genetic Testing and Scree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61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4: Genetic Testing and Screening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66</cp:revision>
  <dcterms:created xsi:type="dcterms:W3CDTF">2011-12-04T15:52:41Z</dcterms:created>
  <dcterms:modified xsi:type="dcterms:W3CDTF">2014-06-06T20:00:01Z</dcterms:modified>
</cp:coreProperties>
</file>