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68750" autoAdjust="0"/>
  </p:normalViewPr>
  <p:slideViewPr>
    <p:cSldViewPr>
      <p:cViewPr varScale="1">
        <p:scale>
          <a:sx n="55" d="100"/>
          <a:sy n="55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re4rare.ca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are4rare.ca/about/overview/" TargetMode="External"/><Relationship Id="rId5" Type="http://schemas.openxmlformats.org/officeDocument/2006/relationships/hyperlink" Target="http://ec.europa.eu/research/health/medical-research/rare-diseases/irdirc_en.html" TargetMode="External"/><Relationship Id="rId4" Type="http://schemas.openxmlformats.org/officeDocument/2006/relationships/hyperlink" Target="http://www.orpha.net/national/CA-EN/index/homepage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more than 7,000 single-gene diseases. Individually, each of these may be rare; however, when considered together, they are the cause of a significant number of childhood deaths, illnesses, and healthcare costs. Very often, rare disorders remain undiagnosed and have few therapies.</a:t>
            </a: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Approximately 30% of infants with a genetic disorder die before their first birthday.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the children who survive, many experience a comparatively high death rate over their lifetime.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2,3</a:t>
            </a: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substantial costs to the healthcare system when caring for children with rare diseases. For example, approximately a third of childhood hospitalizations involve children with rare diseases.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These children also have a disproportionate number of hospital admissions and they tend to stay longer in hospital and incur larger hospital bills.</a:t>
            </a: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2013, the Canadian Institute of Health Research and Genome Canada funded “</a:t>
            </a:r>
            <a:r>
              <a:rPr lang="en-CA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CARE for RARE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(http://care4rare.ca/) through its Personalized Medicine Initiative. A collaborative team from all regions of Canada, CARE for RARE is working to expand and improve the diagnosis and treatment of rare diseases.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  <a:p>
            <a:endParaRPr lang="en-CA" sz="1200" b="0" i="0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Implications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relatively small number of children with rare diseases in Canada, as well as in the world, presents challenges for rare-disease research. Recent governmental initiatives have been launched in an effort to support the application and integration of rare disease research. </a:t>
            </a:r>
            <a:r>
              <a:rPr lang="en-CA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Orphanet Canada</a:t>
            </a:r>
            <a:r>
              <a:rPr lang="en-CA" sz="1200" b="0" i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CA" sz="1200" b="0" i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(http://www.orpha.net/national/CA-EN/index/homepage/) 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the </a:t>
            </a:r>
            <a:r>
              <a:rPr lang="en-CA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International Rare Disease Research Consortium</a:t>
            </a:r>
            <a:r>
              <a:rPr lang="en-CA" sz="1200" b="0" i="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 </a:t>
            </a:r>
            <a:r>
              <a:rPr lang="en-CA" sz="1200" b="0" i="0" u="non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(http://ec.europa.eu/research/health/medical-research/rare-diseases/irdirc_en.html) </a:t>
            </a:r>
            <a:r>
              <a:rPr lang="en-CA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rapidly spread research findings regarding rare diseases around the world and to facilitate action based on the findings.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Dodge JA, et al. The importance of rare diseases: from the gene to society. Arch Dis Child. 2011;96:791–2</a:t>
            </a:r>
            <a:b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Dye DE, et al. The impact of single gene and chromosomal disorders on hospital admissions in an adult population. J Community Genet. 2011;2:81–90</a:t>
            </a:r>
            <a:b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Yoon PW, et al. Contribution of birth defects and genetic diseases to pediatric hospitalizations. A population-based study. Arch </a:t>
            </a:r>
            <a:r>
              <a:rPr lang="en-CA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Pediatr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Adolesc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Med. 1997;151:1096–103</a:t>
            </a:r>
            <a:b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McCandless SE, </a:t>
            </a:r>
            <a:r>
              <a:rPr lang="en-CA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Brunger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JW, Cassidy SB. The burden of genetic disease on inpatient care in a children’s hospital. Am J Hum Genetics. 2004;74(1):121–7</a:t>
            </a:r>
            <a:b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Canadian Institute of Health Research and Genome Canada. CARE FOR RARE, </a:t>
            </a:r>
            <a:r>
              <a:rPr lang="en-CA" sz="120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http://care4rare.ca/about/overview/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2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6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7"/>
          <p:cNvSpPr txBox="1">
            <a:spLocks noChangeArrowheads="1"/>
          </p:cNvSpPr>
          <p:nvPr userDrawn="1"/>
        </p:nvSpPr>
        <p:spPr bwMode="auto">
          <a:xfrm>
            <a:off x="1116013" y="404813"/>
            <a:ext cx="777716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8" name="TextBox 9"/>
          <p:cNvSpPr txBox="1">
            <a:spLocks noChangeArrowheads="1"/>
          </p:cNvSpPr>
          <p:nvPr userDrawn="1"/>
        </p:nvSpPr>
        <p:spPr bwMode="auto">
          <a:xfrm>
            <a:off x="539750" y="6237312"/>
            <a:ext cx="5976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9" name="TextBox 11"/>
          <p:cNvSpPr txBox="1">
            <a:spLocks noChangeArrowheads="1"/>
          </p:cNvSpPr>
          <p:nvPr userDrawn="1"/>
        </p:nvSpPr>
        <p:spPr bwMode="auto">
          <a:xfrm>
            <a:off x="7019925" y="6526237"/>
            <a:ext cx="2124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2014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539750" y="6526237"/>
            <a:ext cx="64801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Section 4: Genetic Testing and Screening</a:t>
            </a:r>
            <a:endParaRPr lang="en-US" sz="12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Genetics and Paediatric Health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92797"/>
            <a:ext cx="288230" cy="3207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9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Natalie Phillips\Documents\Profile Launch\Genetics Module\JPGS\Engl jpgs\Genetics_E 4.2.3_May_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395" y="1412776"/>
            <a:ext cx="6273949" cy="389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: Genetic Testing and Scree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68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4: Genetic Testing and Screening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55</cp:revision>
  <dcterms:created xsi:type="dcterms:W3CDTF">2011-12-04T15:52:41Z</dcterms:created>
  <dcterms:modified xsi:type="dcterms:W3CDTF">2014-06-06T19:32:45Z</dcterms:modified>
</cp:coreProperties>
</file>