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71474" autoAdjust="0"/>
  </p:normalViewPr>
  <p:slideViewPr>
    <p:cSldViewPr>
      <p:cViewPr varScale="1">
        <p:scale>
          <a:sx n="58" d="100"/>
          <a:sy n="58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gc-accg.ca/images/docs/GC_Career_Brochures/what%20is%20a%20genetic%20counsellor%20-%20english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kumc.edu/gec/prof/guidetogc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 counselling involves communicating with patients and families about the issues that arise when someone has a genetic condition, or if there is risk of a genetic condition in a family. Genetic counsellors help an individual or family to:</a:t>
            </a:r>
            <a:r>
              <a:rPr lang="en-CA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Understand the medical facts, including a child’s diagnosis, how the condition will affect his/her health and wellbeing, and what treatment and support are available.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Review their family and medical histories.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Understand how genetic conditions are passed down through families.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Determine if genetic testing is available for a genetic condition. 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Understand the risks associated with the condition.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Understand the options for dealing with a genetic condition so they can make informed decisions regarding genetic testing.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Understand the latest research or treatment information. 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Decide on the best course of action for the family in view of their risk, family goals, and ethical and religious standards.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Discuss the best possible treatment options for the condition that also considers the risk of recurrence for the disorder.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Obtain referrals to medical specialists, advocacy and support networks, and other resources and support groups.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1,2,3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Canadian Association of Genetic Counsellors. What is a Genetic Counsellor? Oakville, Canada: Canadian Association of Genetic Counsellors.</a:t>
            </a:r>
            <a:b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https://cagc-accg.ca/images/docs/GC_Career_Brochures/what%20is%20a%20genetic%20counsellor%20-%20english.pdf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Fraser FC. Genetic Counseling. American Journal of Human Genetics. 1974;26:636–61; cited in </a:t>
            </a:r>
            <a:r>
              <a:rPr lang="en-CA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Leeming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W. Looking Back on the Future of Genetic Counselling in Canada. CBMH/BCHM. 2013;30:1.</a:t>
            </a:r>
            <a:b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Johns Hopkins National Human Genome Research Institute. Making Sense of your Genes: A Guide to Genetic Counseling. Chicago: National Society of Genetic Counselors, Inc. and Washington, DC: Genetic Alliance; 2008. </a:t>
            </a:r>
            <a:r>
              <a:rPr lang="en-CA" sz="120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http://www.kumc.edu/gec/prof/guidetogc.pdf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89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438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7"/>
          <p:cNvSpPr txBox="1">
            <a:spLocks noChangeArrowheads="1"/>
          </p:cNvSpPr>
          <p:nvPr userDrawn="1"/>
        </p:nvSpPr>
        <p:spPr bwMode="auto">
          <a:xfrm>
            <a:off x="1116013" y="404813"/>
            <a:ext cx="777716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8" name="TextBox 9"/>
          <p:cNvSpPr txBox="1">
            <a:spLocks noChangeArrowheads="1"/>
          </p:cNvSpPr>
          <p:nvPr userDrawn="1"/>
        </p:nvSpPr>
        <p:spPr bwMode="auto">
          <a:xfrm>
            <a:off x="539750" y="6237312"/>
            <a:ext cx="5976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9" name="TextBox 11"/>
          <p:cNvSpPr txBox="1">
            <a:spLocks noChangeArrowheads="1"/>
          </p:cNvSpPr>
          <p:nvPr userDrawn="1"/>
        </p:nvSpPr>
        <p:spPr bwMode="auto">
          <a:xfrm>
            <a:off x="7019925" y="6526237"/>
            <a:ext cx="2124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2014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539750" y="6526237"/>
            <a:ext cx="64801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Section 3: Genetic Services</a:t>
            </a:r>
            <a:endParaRPr lang="en-US" sz="12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Genetics and Paediatric Health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92797"/>
            <a:ext cx="288230" cy="3207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64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Natalie Phillips\Documents\Profile Launch\Genetics Module\JPGS\Engl jpgs\Genetics_E 3.1.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22331"/>
            <a:ext cx="6336704" cy="39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: Genetic Servic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43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3: Genetic Services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58</cp:revision>
  <dcterms:created xsi:type="dcterms:W3CDTF">2011-12-04T15:52:41Z</dcterms:created>
  <dcterms:modified xsi:type="dcterms:W3CDTF">2014-06-06T18:57:25Z</dcterms:modified>
</cp:coreProperties>
</file>