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6923" autoAdjust="0"/>
  </p:normalViewPr>
  <p:slideViewPr>
    <p:cSldViewPr>
      <p:cViewPr varScale="1">
        <p:scale>
          <a:sx n="62" d="100"/>
          <a:sy n="62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er.ca/~assets/documents/pdf_2012-13_CAPER_Censu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2012/13, there were 37 post-graduate trainees in medical genetics in Canada. They are relatively equally distributed across the first five years of training. </a:t>
            </a:r>
            <a:r>
              <a:rPr lang="en-CA" b="0" dirty="0" smtClean="0"/>
              <a:t/>
            </a:r>
            <a:br>
              <a:rPr lang="en-CA" b="0" dirty="0" smtClean="0"/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 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i="1" dirty="0" smtClean="0"/>
              <a:t>Source: Graphic created by CICH using data from CAPER. Annual Census of </a:t>
            </a:r>
            <a:r>
              <a:rPr lang="en-CA" i="1" smtClean="0"/>
              <a:t>Post-MD Trainees</a:t>
            </a:r>
            <a:r>
              <a:rPr lang="en-CA" i="1" dirty="0" smtClean="0"/>
              <a:t>.  2012-2013. </a:t>
            </a:r>
            <a:r>
              <a:rPr lang="en-CA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http://caper.ca/~assets/documents/pdf_2012-13_CAPER_Census.pdf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4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38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Section 3: Genetic Services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4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Natalie Phillips\Documents\Profile Launch\Genetics Module\JPGS\JPEGS from Bert\English jpgs\Genetics_E 3.1.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35" y="1412776"/>
            <a:ext cx="6408525" cy="393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: Genetic Serv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3: Genetic Services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57</cp:revision>
  <dcterms:created xsi:type="dcterms:W3CDTF">2011-12-04T15:52:41Z</dcterms:created>
  <dcterms:modified xsi:type="dcterms:W3CDTF">2014-06-06T18:50:08Z</dcterms:modified>
</cp:coreProperties>
</file>