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e Phillips" initials="NP" lastIdx="3" clrIdx="0"/>
  <p:cmAuthor id="1" name="Bert Schopf" initials="B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35E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75160" autoAdjust="0"/>
  </p:normalViewPr>
  <p:slideViewPr>
    <p:cSldViewPr>
      <p:cViewPr varScale="1">
        <p:scale>
          <a:sx n="61" d="100"/>
          <a:sy n="61" d="100"/>
        </p:scale>
        <p:origin x="-5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54829-3733-4DEA-967B-FEA401BD0454}" type="datetimeFigureOut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BB05C-9CFB-454C-856A-2A660F79A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areers.bmj.com/careers/advice/view-article.html?id=158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Medical geneticists are physicians who, after finishing their medical degree, receive specialist training in genetics through one or more of the following: the Canadian College of Medical Geneticists, Collège des médecins du Québec, or Royal College of Physicians and Surgeons of Canada.</a:t>
            </a:r>
          </a:p>
          <a:p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Medical geneticists assess, diagnose, and counsel individuals and their families who may have a genetic condition. Many medical geneticists provide direct care to children and adults with genetic conditions. Although most genetic conditions do not have a definitive treatment, such options are expanding greatly over time.</a:t>
            </a:r>
          </a:p>
          <a:p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b="0" u="sng" dirty="0" smtClean="0"/>
              <a:t>Who might be seen by a medical geneticist?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Individuals with a known or suspected genetic condition.</a:t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Family members of those with a known or suspected genetic condition.</a:t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Children with different facial or body features, congenital anomalies, developmental challenges, learning difficulties, or a combination of these conditions.</a:t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Individuals with a family history of cancer, such as breast or bowel cancer.</a:t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Couples with a history of recurrent miscarriages.</a:t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Couples or families following the death of a child from a known or suspected genetic condition.</a:t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Couples for whom an abnormality with potential genetic implications has been detected during one or more pregnancies.</a:t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Source: BMJ Careers; </a:t>
            </a:r>
            <a:r>
              <a:rPr lang="en-CA" sz="1200" b="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http://careers.bmj.com/careers/advice/view-article.html?id=158</a:t>
            </a:r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BB05C-9CFB-454C-856A-2A660F79AF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438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extBox 7"/>
          <p:cNvSpPr txBox="1">
            <a:spLocks noChangeArrowheads="1"/>
          </p:cNvSpPr>
          <p:nvPr userDrawn="1"/>
        </p:nvSpPr>
        <p:spPr bwMode="auto">
          <a:xfrm>
            <a:off x="1116013" y="404813"/>
            <a:ext cx="777716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8" name="TextBox 9"/>
          <p:cNvSpPr txBox="1">
            <a:spLocks noChangeArrowheads="1"/>
          </p:cNvSpPr>
          <p:nvPr userDrawn="1"/>
        </p:nvSpPr>
        <p:spPr bwMode="auto">
          <a:xfrm>
            <a:off x="539750" y="6237312"/>
            <a:ext cx="5976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9" name="TextBox 11"/>
          <p:cNvSpPr txBox="1">
            <a:spLocks noChangeArrowheads="1"/>
          </p:cNvSpPr>
          <p:nvPr userDrawn="1"/>
        </p:nvSpPr>
        <p:spPr bwMode="auto">
          <a:xfrm>
            <a:off x="7019925" y="6526237"/>
            <a:ext cx="2124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2014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Canadian Institute of Child Health</a:t>
            </a:r>
          </a:p>
        </p:txBody>
      </p:sp>
      <p:sp>
        <p:nvSpPr>
          <p:cNvPr id="20" name="TextBox 12"/>
          <p:cNvSpPr txBox="1">
            <a:spLocks noChangeArrowheads="1"/>
          </p:cNvSpPr>
          <p:nvPr userDrawn="1"/>
        </p:nvSpPr>
        <p:spPr bwMode="auto">
          <a:xfrm>
            <a:off x="539750" y="6526237"/>
            <a:ext cx="64801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15"/>
          <p:cNvSpPr txBox="1">
            <a:spLocks noChangeArrowheads="1"/>
          </p:cNvSpPr>
          <p:nvPr userDrawn="1"/>
        </p:nvSpPr>
        <p:spPr bwMode="auto">
          <a:xfrm>
            <a:off x="3865526" y="908720"/>
            <a:ext cx="4996920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Section 3: Genetic Services</a:t>
            </a:r>
            <a:endParaRPr lang="en-US" sz="12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 flipH="1">
            <a:off x="323850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 userDrawn="1"/>
        </p:nvSpPr>
        <p:spPr>
          <a:xfrm>
            <a:off x="1259632" y="888975"/>
            <a:ext cx="2376264" cy="30777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Genetics and Paediatric Health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92797"/>
            <a:ext cx="288230" cy="32078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6" y="388482"/>
            <a:ext cx="692817" cy="7719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2683"/>
            <a:ext cx="9144000" cy="83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64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Natalie Phillips\Documents\Profile Launch\Genetics Module\JPGS\Engl jpgs\Genetics_E 3.1.3_re_siz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336704" cy="3894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3: Genetic Servic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</TotalTime>
  <Words>120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3: Genetic Services</vt:lpstr>
      <vt:lpstr>PowerPoint Presentation</vt:lpstr>
    </vt:vector>
  </TitlesOfParts>
  <Company>Blackbird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Schopf</dc:creator>
  <cp:lastModifiedBy>Meghan Marcotte</cp:lastModifiedBy>
  <cp:revision>55</cp:revision>
  <dcterms:created xsi:type="dcterms:W3CDTF">2011-12-04T15:52:41Z</dcterms:created>
  <dcterms:modified xsi:type="dcterms:W3CDTF">2014-06-06T18:48:55Z</dcterms:modified>
</cp:coreProperties>
</file>