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2723-D1D8-4313-9D0C-67F5DE6275ED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6152-F81F-4D42-8765-16FAE642BA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22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Youth unemployment is the number of unemployed persons aged 15 to 24 expressed as a percentage of the number in the labour force (those working or seeking employment). In 2000, the youth unemployment rate in Canada was 12.7%.</a:t>
            </a:r>
            <a:r>
              <a:rPr lang="en-US" baseline="30000" smtClean="0"/>
              <a:t>1</a:t>
            </a:r>
            <a:r>
              <a:rPr lang="en-US" smtClean="0"/>
              <a:t> </a:t>
            </a:r>
            <a:endParaRPr lang="en-CA" smtClean="0"/>
          </a:p>
          <a:p>
            <a:r>
              <a:rPr lang="en-US" smtClean="0"/>
              <a:t> </a:t>
            </a:r>
            <a:endParaRPr lang="en-CA" smtClean="0"/>
          </a:p>
          <a:p>
            <a:r>
              <a:rPr lang="en-CA" smtClean="0"/>
              <a:t>In 2011, the youth unemployment rate was up to 14.2%.</a:t>
            </a:r>
            <a:r>
              <a:rPr lang="en-US" smtClean="0"/>
              <a:t> Almost one in five (19.5%) 15 to 19 year olds were unemployed, while 10.9% of 20 to 24 year olds were unemployed. </a:t>
            </a:r>
            <a:r>
              <a:rPr lang="en-CA" smtClean="0"/>
              <a:t>For adults aged 25 to 64 years, the unemployment rate was 6.2%. </a:t>
            </a:r>
          </a:p>
          <a:p>
            <a:r>
              <a:rPr lang="en-US" smtClean="0"/>
              <a:t> </a:t>
            </a:r>
            <a:endParaRPr lang="en-CA" smtClean="0"/>
          </a:p>
          <a:p>
            <a:r>
              <a:rPr lang="en-US" baseline="30000" smtClean="0"/>
              <a:t>1</a:t>
            </a:r>
            <a:r>
              <a:rPr lang="en-US" smtClean="0"/>
              <a:t>Source: Statistics Canada, Labour Force Survey, 2000. </a:t>
            </a:r>
            <a:endParaRPr lang="en-CA" smtClean="0"/>
          </a:p>
          <a:p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52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smtClean="0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prstClr val="white"/>
                </a:solidFill>
              </a:rPr>
              <a:t>Section 2 – Family Life</a:t>
            </a:r>
            <a:endParaRPr lang="en-US" sz="1200" smtClean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96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atalie Phillips\Desktop\Profile Launch\Family Life\JPEGs\Family_E 2.2.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577013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1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2012-11-01T15:13:00Z</dcterms:created>
  <dcterms:modified xsi:type="dcterms:W3CDTF">2012-11-01T15:13:17Z</dcterms:modified>
</cp:coreProperties>
</file>