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5CDFB-F68B-4191-8AF6-FBF4FD59D221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BFB5B-6E1A-4B1B-9168-CE4901ECA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633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The average family size among all Census families—with or without children—has declined over the last generation. In 1971, the average family in Canada had 3.7 people; by 2006, that number had dropped to 3.0. Similar decreases have been observed among husband–wife families (from 3.8 to 3.0) and among lone-parent families (3.1 to 2.5). </a:t>
            </a:r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92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smtClean="0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prstClr val="white"/>
                </a:solidFill>
              </a:rPr>
              <a:t>Section 2 – Family Life</a:t>
            </a:r>
            <a:endParaRPr lang="en-US" sz="1200" smtClean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51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atalie Phillips\Desktop\Profile Launch\Family Life\JPEGs\Family_E 2.1.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06513"/>
            <a:ext cx="65516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7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2012-11-01T15:07:50Z</dcterms:created>
  <dcterms:modified xsi:type="dcterms:W3CDTF">2012-11-01T15:08:05Z</dcterms:modified>
</cp:coreProperties>
</file>