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98" autoAdjust="0"/>
  </p:normalViewPr>
  <p:slideViewPr>
    <p:cSldViewPr>
      <p:cViewPr varScale="1">
        <p:scale>
          <a:sx n="52" d="100"/>
          <a:sy n="52" d="100"/>
        </p:scale>
        <p:origin x="-172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50A77-E6AC-4B0A-A293-874D34508E0B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4B220-602D-4D2D-B1B9-F7EA1FA23D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606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2010, Citizenship and Immigration Canada reported that 48% of the 97,702 children from birth to 24 years who had become permanent residents of Canada came from Asia and Pacific. </a:t>
            </a:r>
            <a:r>
              <a:rPr lang="en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26% came from Africa and the Middle East. 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4B220-602D-4D2D-B1B9-F7EA1FA23D8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09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1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2012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The Children and Youth of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80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 descr="TheC&amp;YofC_E 1.5.2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63373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494567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2012-10-29T18:37:25Z</dcterms:created>
  <dcterms:modified xsi:type="dcterms:W3CDTF">2012-11-14T01:46:21Z</dcterms:modified>
</cp:coreProperties>
</file>