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200" autoAdjust="0"/>
  </p:normalViewPr>
  <p:slideViewPr>
    <p:cSldViewPr>
      <p:cViewPr varScale="1">
        <p:scale>
          <a:sx n="47" d="100"/>
          <a:sy n="47" d="100"/>
        </p:scale>
        <p:origin x="-1872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070D1-0D9D-42E2-9CB3-F4FD0BF1DF4E}" type="datetimeFigureOut">
              <a:rPr lang="en-CA" smtClean="0"/>
              <a:t>13/11/2012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C12BE-4532-4645-B667-21B4B51B9F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5226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Canada, approximately 60 distinct indigenous languages are spoken. According to the 2006 Census, 18% of all First Nations children and youth 2 to 24 years old had an Aboriginal mother tongue. This was markedly more prevalent among Status children and youth living on-reserve. On-reserve, 38% of Status First Nations youth ages 15 through 24 years spoke an Aboriginal mother tongue, as did 34% of those ages 6 to 14 years and 36% of young children ages 2 to 5 years. Once off-reserve, speaking with an Aboriginal mother tongue was reported by only 9% of Status youth ages 15 to 24 years, 5% of children ages 6 to 14 years and 6% of children ages 2 to 5 years. Off-reserve non-Status First Nations children and youth were least likely to speak an Aboriginal mother tongue, with only 1% of the under 25 population in each age group reporting doing so.</a:t>
            </a:r>
          </a:p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</a:t>
            </a:r>
            <a:r>
              <a:rPr lang="en-CA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Language is our unique relationship to the Creator, our attitudes, beliefs, values and fundamental notions of what is truth. Our Languages are the cornerstone of who we are as a People. Without our Languages our cultures cannot survive.”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Towards Linguistic Justice for First Nations, Assembly of First Nations: Principles for Revitalization of First Nations Languages, September 1990</a:t>
            </a:r>
          </a:p>
          <a:p>
            <a:endParaRPr lang="en-CA" dirty="0" smtClean="0"/>
          </a:p>
          <a:p>
            <a:r>
              <a:rPr lang="en-C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Implications 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threat of their languages disappearing means that Aboriginal people's distinctive world view, the wisdom of their ancestors and their ways of being human could vanish as well.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CA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Report of the Royal Commission on Aboriginal Peoples, 1996</a:t>
            </a:r>
          </a:p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C12BE-4532-4645-B667-21B4B51B9F1A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2113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9536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16013" y="404813"/>
            <a:ext cx="7777162" cy="692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>
                <a:solidFill>
                  <a:prstClr val="black"/>
                </a:solidFill>
              </a:rPr>
              <a:t>The Health of Canada’s Children and Youth: A CICH Profile</a:t>
            </a:r>
          </a:p>
          <a:p>
            <a:pPr>
              <a:spcBef>
                <a:spcPts val="400"/>
              </a:spcBef>
              <a:defRPr/>
            </a:pPr>
            <a:r>
              <a:rPr lang="en-US" sz="1400">
                <a:solidFill>
                  <a:prstClr val="black"/>
                </a:solidFill>
              </a:rPr>
              <a:t>Contextual Module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9750" y="6308725"/>
            <a:ext cx="597693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>
                <a:solidFill>
                  <a:prstClr val="white"/>
                </a:solidFill>
              </a:rPr>
              <a:t>The Health of Canada’s Children and Youth: A CICH Profile</a:t>
            </a: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19925" y="6597650"/>
            <a:ext cx="2124075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">
                <a:solidFill>
                  <a:prstClr val="white"/>
                </a:solidFill>
              </a:rPr>
              <a:t>© 2012 Canadian Institute of Child Health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750" y="6597650"/>
            <a:ext cx="64801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>
                <a:solidFill>
                  <a:prstClr val="white"/>
                </a:solidFill>
              </a:rPr>
              <a:t>This page is only one section of the CICH Profile, for more interesting data on children and youth visit </a:t>
            </a:r>
            <a:r>
              <a:rPr lang="en-US" sz="900" b="1">
                <a:solidFill>
                  <a:prstClr val="white"/>
                </a:solidFill>
              </a:rPr>
              <a:t>http://profile.cich.ca/</a:t>
            </a:r>
            <a:endParaRPr lang="en-US" sz="900" b="1">
              <a:solidFill>
                <a:prstClr val="black"/>
              </a:solidFill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 userDrawn="1"/>
        </p:nvSpPr>
        <p:spPr>
          <a:xfrm>
            <a:off x="2916238" y="765175"/>
            <a:ext cx="5976937" cy="277813"/>
          </a:xfrm>
          <a:prstGeom prst="rect">
            <a:avLst/>
          </a:prstGeom>
          <a:solidFill>
            <a:srgbClr val="1E335E"/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>
                <a:solidFill>
                  <a:prstClr val="white"/>
                </a:solidFill>
                <a:latin typeface="Arial" pitchFamily="34" charset="0"/>
              </a:rPr>
              <a:t>Section 1 – The Children and Youth of Canada</a:t>
            </a:r>
            <a:endParaRPr lang="en-US" sz="1200">
              <a:solidFill>
                <a:prstClr val="white"/>
              </a:solidFill>
              <a:latin typeface="Arial" pitchFamily="34" charset="0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829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" descr="TheC&amp;YofC_E 1.4.1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341438"/>
            <a:ext cx="6480175" cy="398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1547239"/>
      </p:ext>
    </p:extLst>
  </p:cSld>
  <p:clrMapOvr>
    <a:masterClrMapping/>
  </p:clrMapOvr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172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Phillips</dc:creator>
  <cp:lastModifiedBy>Natalie Phillips</cp:lastModifiedBy>
  <cp:revision>2</cp:revision>
  <dcterms:created xsi:type="dcterms:W3CDTF">2012-10-29T18:29:50Z</dcterms:created>
  <dcterms:modified xsi:type="dcterms:W3CDTF">2012-11-14T01:42:17Z</dcterms:modified>
</cp:coreProperties>
</file>