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513" autoAdjust="0"/>
  </p:normalViewPr>
  <p:slideViewPr>
    <p:cSldViewPr>
      <p:cViewPr varScale="1">
        <p:scale>
          <a:sx n="45" d="100"/>
          <a:sy n="45" d="100"/>
        </p:scale>
        <p:origin x="-192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99687-BB6F-4F11-82AD-ACB0DEC9AC5A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C356-C2BE-45FF-8438-06BC19494F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67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2006, 5.2 million children and youth under the age of 25 lived in 14 of the country’s largest urban areas. Of these children and youth, 64%—or 3.3 million young people—lived in Vancouver, Toronto and Montreal.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children and youth in these 14 urban centres accounted for 31% of the total population. This proportion was fairly consistent across cities, from 27% in Victoria to 35% in Saskatoon.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proportion of the population that is under age 25 is comparable in each city. </a:t>
            </a:r>
            <a:r>
              <a:rPr lang="en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Cities must be able to accommodate the needs of youngsters as they develop, learn and grow.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C356-C2BE-45FF-8438-06BC19494F9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02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84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2012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The Children and Youth of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44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TheC&amp;YofC_E 1.3.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3373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059905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5</cp:revision>
  <dcterms:created xsi:type="dcterms:W3CDTF">2012-10-29T18:28:01Z</dcterms:created>
  <dcterms:modified xsi:type="dcterms:W3CDTF">2012-11-14T01:40:49Z</dcterms:modified>
</cp:coreProperties>
</file>