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501" autoAdjust="0"/>
  </p:normalViewPr>
  <p:slideViewPr>
    <p:cSldViewPr>
      <p:cViewPr varScale="1">
        <p:scale>
          <a:sx n="50" d="100"/>
          <a:sy n="50" d="100"/>
        </p:scale>
        <p:origin x="-1776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C4EAA9-1056-4178-B26B-480956C477A7}" type="datetimeFigureOut">
              <a:rPr lang="en-CA" smtClean="0"/>
              <a:t>13/11/2012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D626B-9050-4C2E-B0B5-8AAA5C867F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9507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“Inuit </a:t>
            </a:r>
            <a:r>
              <a:rPr lang="en-US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Nunangat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 is the Inuktitut expression for “Inuit homeland.” The Inuit </a:t>
            </a:r>
            <a:r>
              <a:rPr lang="en-US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Nunangat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consists of four regions that extend across northern Canada. Inuit have inhabited this region for 5,000 years.</a:t>
            </a:r>
            <a:r>
              <a:rPr lang="en-US" sz="1200" b="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endParaRPr lang="en-CA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CA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2006, the majority of Inuit (78%) lived in Inuit </a:t>
            </a:r>
            <a:r>
              <a:rPr lang="en-US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Nunangat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Of the total Inuit population in Canada, 49% lived in Nunavut, 19% in </a:t>
            </a:r>
            <a:r>
              <a:rPr lang="en-US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Nunavik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northern Quebec, 6% in the Inuvialuit region of the Northwest Territories and 4% in </a:t>
            </a:r>
            <a:r>
              <a:rPr lang="en-US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Nunatsiavut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northern Labrador.</a:t>
            </a:r>
            <a:endParaRPr lang="en-CA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CA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Statistics Canada. </a:t>
            </a:r>
            <a:r>
              <a:rPr lang="en-CA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Aboriginal Peoples in Canada in 2006: Inuit, Metis and First Nations, 2006 Census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Ottawa, Statistics Canada, 2008 (Cat. No. </a:t>
            </a:r>
            <a:r>
              <a:rPr lang="en-CA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97-558-XIE).</a:t>
            </a:r>
          </a:p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D626B-9050-4C2E-B0B5-8AAA5C867F50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0997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291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6237288"/>
            <a:ext cx="9144000" cy="620712"/>
          </a:xfrm>
          <a:prstGeom prst="rect">
            <a:avLst/>
          </a:prstGeom>
          <a:solidFill>
            <a:srgbClr val="1E33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027" name="Picture 6" descr="CICH_circleonly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31788"/>
            <a:ext cx="6477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116013" y="404813"/>
            <a:ext cx="7777162" cy="692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>
                <a:solidFill>
                  <a:prstClr val="black"/>
                </a:solidFill>
              </a:rPr>
              <a:t>The Health of Canada’s Children and Youth: A CICH Profile</a:t>
            </a:r>
          </a:p>
          <a:p>
            <a:pPr>
              <a:spcBef>
                <a:spcPts val="400"/>
              </a:spcBef>
              <a:defRPr/>
            </a:pPr>
            <a:r>
              <a:rPr lang="en-US" sz="1400">
                <a:solidFill>
                  <a:prstClr val="black"/>
                </a:solidFill>
              </a:rPr>
              <a:t>Contextual Module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9750" y="6308725"/>
            <a:ext cx="5976938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600" b="1">
                <a:solidFill>
                  <a:prstClr val="white"/>
                </a:solidFill>
              </a:rPr>
              <a:t>The Health of Canada’s Children and Youth: A CICH Profile</a:t>
            </a:r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19925" y="6597650"/>
            <a:ext cx="2124075" cy="215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800">
                <a:solidFill>
                  <a:prstClr val="white"/>
                </a:solidFill>
              </a:rPr>
              <a:t>© 2012 Canadian Institute of Child Health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9750" y="6597650"/>
            <a:ext cx="64801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>
                <a:solidFill>
                  <a:prstClr val="white"/>
                </a:solidFill>
              </a:rPr>
              <a:t>This page is only one section of the CICH Profile, for more interesting data on children and youth visit </a:t>
            </a:r>
            <a:r>
              <a:rPr lang="en-US" sz="900" b="1">
                <a:solidFill>
                  <a:prstClr val="white"/>
                </a:solidFill>
              </a:rPr>
              <a:t>http://profile.cich.ca/</a:t>
            </a:r>
            <a:endParaRPr lang="en-US" sz="900" b="1">
              <a:solidFill>
                <a:prstClr val="black"/>
              </a:solidFill>
            </a:endParaRPr>
          </a:p>
        </p:txBody>
      </p:sp>
      <p:pic>
        <p:nvPicPr>
          <p:cNvPr id="1032" name="Picture 13" descr="CICH_WTcircleonly.eps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308725"/>
            <a:ext cx="2730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/>
          <p:nvPr userDrawn="1"/>
        </p:nvSpPr>
        <p:spPr>
          <a:xfrm>
            <a:off x="0" y="0"/>
            <a:ext cx="9144000" cy="215900"/>
          </a:xfrm>
          <a:prstGeom prst="rect">
            <a:avLst/>
          </a:prstGeom>
          <a:solidFill>
            <a:srgbClr val="1E33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034" name="Picture 13" descr="Profile filmstrip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05438"/>
            <a:ext cx="91440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 userDrawn="1"/>
        </p:nvSpPr>
        <p:spPr>
          <a:xfrm>
            <a:off x="2916238" y="765175"/>
            <a:ext cx="5976937" cy="277813"/>
          </a:xfrm>
          <a:prstGeom prst="rect">
            <a:avLst/>
          </a:prstGeom>
          <a:solidFill>
            <a:srgbClr val="1E335E"/>
          </a:solidFill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>
                <a:solidFill>
                  <a:prstClr val="white"/>
                </a:solidFill>
                <a:latin typeface="Arial" pitchFamily="34" charset="0"/>
              </a:rPr>
              <a:t>Section 1 – The Children and Youth of Canada</a:t>
            </a:r>
            <a:endParaRPr lang="en-US" sz="1200">
              <a:solidFill>
                <a:prstClr val="white"/>
              </a:solidFill>
              <a:latin typeface="Arial" pitchFamily="34" charset="0"/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 flipH="1">
            <a:off x="323850" y="1268413"/>
            <a:ext cx="8569325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345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" descr="TheC&amp;YofC_E 1.2.10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341438"/>
            <a:ext cx="6480175" cy="398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6433795"/>
      </p:ext>
    </p:extLst>
  </p:cSld>
  <p:clrMapOvr>
    <a:masterClrMapping/>
  </p:clrMapOvr>
</p:sld>
</file>

<file path=ppt/theme/theme1.xml><?xml version="1.0" encoding="utf-8"?>
<a:theme xmlns:a="http://schemas.openxmlformats.org/drawingml/2006/main" name="CICH Profil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CICH Profile Template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 Phillips</dc:creator>
  <cp:lastModifiedBy>Natalie Phillips</cp:lastModifiedBy>
  <cp:revision>2</cp:revision>
  <dcterms:created xsi:type="dcterms:W3CDTF">2012-10-29T18:22:50Z</dcterms:created>
  <dcterms:modified xsi:type="dcterms:W3CDTF">2012-11-13T21:34:18Z</dcterms:modified>
</cp:coreProperties>
</file>