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501" autoAdjust="0"/>
  </p:normalViewPr>
  <p:slideViewPr>
    <p:cSldViewPr>
      <p:cViewPr varScale="1">
        <p:scale>
          <a:sx n="50" d="100"/>
          <a:sy n="50" d="100"/>
        </p:scale>
        <p:origin x="-177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4EAA9-1056-4178-B26B-480956C477A7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D626B-9050-4C2E-B0B5-8AAA5C867F5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95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“Inuit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Nunangat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is the Inuktitut expression for “Inuit homeland.” The Inuit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Nunangat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consists of four regions that extend across northern Canada. Inuit have inhabited this region for 5,000 years.</a:t>
            </a:r>
            <a:r>
              <a:rPr lang="en-US" sz="1200" b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en-CA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2006, the majority of Inuit (78%) lived in Inuit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Nunangat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Of the total Inuit population in Canada, 49% lived in Nunavut, 19% in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Nunavik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northern Quebec, 6% in the Inuvialuit region of the Northwest Territories and 4% in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Nunatsiavut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northern Labrador.</a:t>
            </a:r>
            <a:endParaRPr lang="en-CA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Statistics Canada. </a:t>
            </a:r>
            <a:r>
              <a:rPr lang="en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Aboriginal Peoples in Canada in 2006: Inuit, Metis and First Nations, 2006 Census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Ottawa, Statistics Canada, 2008 (Cat. No. </a:t>
            </a:r>
            <a:r>
              <a:rPr lang="en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97-558-XIE).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D626B-9050-4C2E-B0B5-8AAA5C867F5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0997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9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2012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The Children and Youth of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45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TheC&amp;YofC_E 1.2.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80175" cy="398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6433795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2012-10-29T18:22:50Z</dcterms:created>
  <dcterms:modified xsi:type="dcterms:W3CDTF">2012-11-13T21:34:18Z</dcterms:modified>
</cp:coreProperties>
</file>