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10" autoAdjust="0"/>
  </p:normalViewPr>
  <p:slideViewPr>
    <p:cSldViewPr>
      <p:cViewPr varScale="1">
        <p:scale>
          <a:sx n="57" d="100"/>
          <a:sy n="57" d="100"/>
        </p:scale>
        <p:origin x="-158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66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8B9E8-CD10-4FF6-B0D2-B3370960B064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9A300-73C3-4758-8A0A-9FA81C89C4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26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 the actual number of children and youth in Canada increased from 2000 to 2010, they accounted for slightly less as a proportion of the total population – 30% in 2010 compared to 33% in 2000.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2010, infants, toddlers and young children between the ages of birth and 14 years accounted for 16.5% of Canada’s overall population compared to 19.2% in 2000. </a:t>
            </a:r>
          </a:p>
          <a:p>
            <a:endParaRPr lang="en-CA" dirty="0" smtClean="0"/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the proportion children of various age groups, as a total of the Canadian population fluctuates, appropriate shifts in resources and services will have to be made.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9A300-73C3-4758-8A0A-9FA81C89C44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295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95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2012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The Children and Youth of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12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TheC&amp;YofC_E 1.1.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633730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489665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2012-10-29T18:14:39Z</dcterms:created>
  <dcterms:modified xsi:type="dcterms:W3CDTF">2012-11-13T21:00:47Z</dcterms:modified>
</cp:coreProperties>
</file>