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24" r:id="rId2"/>
    <p:sldMasterId id="2147483726" r:id="rId3"/>
    <p:sldMasterId id="2147483728" r:id="rId4"/>
    <p:sldMasterId id="2147483730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CCEB84-205D-41D5-8364-B5D73CCA2CA1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  <a:srgbClr val="1E335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085" autoAdjust="0"/>
    <p:restoredTop sz="78528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24B1-1B0F-4177-A45F-66A1F8392B9E}" type="datetimeFigureOut">
              <a:rPr lang="en-CA" smtClean="0"/>
              <a:t>02/03/2015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8EF1-FE06-464C-94B8-A82A64080D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37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2011, the largest group of immigrant children and youth came from China and Hong Kong. A large number of immigrant children and youth came from low and middle income countries.</a:t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9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93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1: Immigrant and Refugee Children and Youth in Canada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5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2: General Health Status of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067945" y="908721"/>
            <a:ext cx="489654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3: Priority Health Conditions among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2843981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4: Immigrant Children and Youth – Cultural Discordance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5: Summary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8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92080" y="1582054"/>
            <a:ext cx="216024" cy="153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100" dirty="0"/>
          </a:p>
        </p:txBody>
      </p:sp>
      <p:sp>
        <p:nvSpPr>
          <p:cNvPr id="2" name="TextBox 1"/>
          <p:cNvSpPr txBox="1"/>
          <p:nvPr/>
        </p:nvSpPr>
        <p:spPr>
          <a:xfrm>
            <a:off x="5148064" y="1916832"/>
            <a:ext cx="576064" cy="769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500" dirty="0"/>
          </a:p>
        </p:txBody>
      </p:sp>
      <p:pic>
        <p:nvPicPr>
          <p:cNvPr id="13314" name="Picture 2" descr="C:\Users\Natalie Phillips\Documents\Profile Launch\Immigrant and Refugee Health\Fig_1.3.3_I_&amp;_R_re-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808" y="1412777"/>
            <a:ext cx="6163536" cy="392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35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1: A Genetic Primer</vt:lpstr>
      <vt:lpstr>1_1: A Genetic Primer</vt:lpstr>
      <vt:lpstr>2_1: A Genetic Primer</vt:lpstr>
      <vt:lpstr>3_1: A Genetic Primer</vt:lpstr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90</cp:revision>
  <dcterms:created xsi:type="dcterms:W3CDTF">2011-12-04T15:52:41Z</dcterms:created>
  <dcterms:modified xsi:type="dcterms:W3CDTF">2015-03-02T21:23:24Z</dcterms:modified>
</cp:coreProperties>
</file>