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By the end of 2011, the debt load in Canada stood at $103,000 per household. </a:t>
            </a:r>
            <a:r>
              <a:rPr lang="en-CA" dirty="0" smtClean="0"/>
              <a:t>(This average includes households that have debt and those that do not.) While disposable income remained almost unchanged from 1990 to 2011, total household debt almost doubled. </a:t>
            </a:r>
          </a:p>
          <a:p>
            <a:endParaRPr lang="en-CA" b="1" dirty="0" smtClean="0"/>
          </a:p>
          <a:p>
            <a:r>
              <a:rPr lang="en-CA" b="1" dirty="0" smtClean="0"/>
              <a:t>Implications</a:t>
            </a:r>
            <a:endParaRPr lang="en-CA" dirty="0" smtClean="0"/>
          </a:p>
          <a:p>
            <a:r>
              <a:rPr lang="en-CA" dirty="0" smtClean="0"/>
              <a:t>Being in debt is a very distressing experience that affects the entire family. Owing money limits a family’s purchasing power, financial flexibility, and financial stability. For children and youth, the burden of debt means that fewer resources can be allocated to fill their monetary and non-monetary needs.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1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96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19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480175" cy="398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7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11</cp:revision>
  <dcterms:created xsi:type="dcterms:W3CDTF">2013-01-23T16:09:10Z</dcterms:created>
  <dcterms:modified xsi:type="dcterms:W3CDTF">2013-01-23T16:30:13Z</dcterms:modified>
</cp:coreProperties>
</file>