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269" autoAdjust="0"/>
  </p:normalViewPr>
  <p:slideViewPr>
    <p:cSldViewPr>
      <p:cViewPr varScale="1">
        <p:scale>
          <a:sx n="51" d="100"/>
          <a:sy n="51" d="100"/>
        </p:scale>
        <p:origin x="-17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7AB19-1547-440A-AFD7-F49A675762B0}" type="datetimeFigureOut">
              <a:rPr lang="en-CA" smtClean="0"/>
              <a:t>23/01/2013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F465A-169A-466E-86EB-6A83CBDA49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173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can.gc.ca/pub/75-001-x/2012002/article/11675-eng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ppforum.ca/sites/default/files/Youth%20Backgrounder%20-%20FINAL%20EN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In 2011, the youth unemployment rate in Canada (14.2%) was higher than it was 30 years ago—12.8% in 1981. </a:t>
            </a:r>
            <a:r>
              <a:rPr lang="en-CA" dirty="0" smtClean="0"/>
              <a:t>And, the youth unemployment rate is significantly higher than the national average (14.2% vs. 7.4%). The outlook for employment for youth and young adults has shown some improvement in the last decade, but rates for young males are still high at nearly 16%. </a:t>
            </a:r>
          </a:p>
          <a:p>
            <a:endParaRPr lang="en-CA" b="1" dirty="0" smtClean="0"/>
          </a:p>
          <a:p>
            <a:r>
              <a:rPr lang="en-CA" b="1" dirty="0" smtClean="0"/>
              <a:t>Implications</a:t>
            </a:r>
            <a:endParaRPr lang="en-CA" dirty="0" smtClean="0"/>
          </a:p>
          <a:p>
            <a:r>
              <a:rPr lang="en-CA" dirty="0" smtClean="0"/>
              <a:t>NEET—not in employment, education, or training—is a fairly new phenomena and a growing concern to policymakers. According to Statistics Canada, in 2011, nearly a million young people age 15 to 29 years were considered NEET. Among this group, 391,000 were actively looking for work, while the other 513,000 were not.</a:t>
            </a:r>
            <a:r>
              <a:rPr lang="en-US" dirty="0" smtClean="0">
                <a:cs typeface="Times New Roman" pitchFamily="18" charset="0"/>
              </a:rPr>
              <a:t>¹</a:t>
            </a:r>
            <a:r>
              <a:rPr lang="en-CA" dirty="0" smtClean="0"/>
              <a:t> Being unable to find work and being out of school over a long period of time takes a major toll on the health and well-being of young people. It can create a sense of uselessness and idleness that can lead to increased mental health problems, substance use, and violence.</a:t>
            </a:r>
            <a:r>
              <a:rPr lang="en-US" dirty="0" smtClean="0"/>
              <a:t>²</a:t>
            </a:r>
            <a:r>
              <a:rPr lang="en-CA" dirty="0" smtClean="0"/>
              <a:t> </a:t>
            </a:r>
          </a:p>
          <a:p>
            <a:endParaRPr lang="en-CA" dirty="0" smtClean="0"/>
          </a:p>
          <a:p>
            <a:r>
              <a:rPr lang="en-US" dirty="0" smtClean="0">
                <a:cs typeface="Times New Roman" pitchFamily="18" charset="0"/>
              </a:rPr>
              <a:t>¹</a:t>
            </a:r>
            <a:r>
              <a:rPr lang="en-CA" dirty="0" smtClean="0"/>
              <a:t>Marshall K. (2012). “Youth Neither Enrolled Nor Employed.” Statistics Canada. </a:t>
            </a:r>
            <a:r>
              <a:rPr lang="en-CA" dirty="0" smtClean="0">
                <a:hlinkClick r:id="rId3"/>
              </a:rPr>
              <a:t>http://www.statcan.gc.ca/pub/75-001-x/2012002/article/11675-eng.pdf</a:t>
            </a:r>
            <a:r>
              <a:rPr lang="en-CA" u="sng" dirty="0" smtClean="0"/>
              <a:t>,</a:t>
            </a:r>
            <a:r>
              <a:rPr lang="en-CA" dirty="0" smtClean="0"/>
              <a:t> accessed on June 29, 2012.</a:t>
            </a:r>
          </a:p>
          <a:p>
            <a:endParaRPr lang="en-CA" dirty="0" smtClean="0"/>
          </a:p>
          <a:p>
            <a:r>
              <a:rPr lang="en-US" dirty="0" smtClean="0"/>
              <a:t>²</a:t>
            </a:r>
            <a:r>
              <a:rPr lang="en-CA" dirty="0" smtClean="0"/>
              <a:t>As cited in Canada’s Public Policy Forum (2012). “Employment Challenges for Canadian Youth in a Changing Economy.” </a:t>
            </a:r>
            <a:r>
              <a:rPr lang="en-CA" dirty="0" smtClean="0">
                <a:hlinkClick r:id="rId4"/>
              </a:rPr>
              <a:t>http://www.ppforum.ca/sites/default/files/Youth%20Backgrounder%20-%20FINAL%20EN.pdf</a:t>
            </a:r>
            <a:r>
              <a:rPr lang="en-CA" dirty="0" smtClean="0"/>
              <a:t>, accessed on June 29, 2012.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49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87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75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316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prstClr val="black"/>
                </a:solidFill>
              </a:rPr>
              <a:t>The Health of Canada’s Children and Youth: A CICH Profile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Contextual Module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solidFill>
                  <a:prstClr val="white"/>
                </a:solidFill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9925" y="6597650"/>
            <a:ext cx="21240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>
                <a:solidFill>
                  <a:prstClr val="white"/>
                </a:solidFill>
              </a:rPr>
              <a:t>© 2013 Canadian Institute of Child Health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6597650"/>
            <a:ext cx="64801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prstClr val="white"/>
                </a:solidFill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4 – Economic Security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02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prstClr val="black"/>
                </a:solidFill>
              </a:rPr>
              <a:t>The Health of Canada’s Children and Youth: A CICH Profile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Contextual Module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solidFill>
                  <a:prstClr val="white"/>
                </a:solidFill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9925" y="6597650"/>
            <a:ext cx="21240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>
                <a:solidFill>
                  <a:prstClr val="white"/>
                </a:solidFill>
              </a:rPr>
              <a:t>© 2013 Canadian Institute of Child Health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6597650"/>
            <a:ext cx="64801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prstClr val="white"/>
                </a:solidFill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4 – Economic Security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61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Economic_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408737" cy="394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54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250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CICH Profile Template</vt:lpstr>
      <vt:lpstr>1_CICH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6</cp:revision>
  <dcterms:created xsi:type="dcterms:W3CDTF">2013-01-23T16:09:10Z</dcterms:created>
  <dcterms:modified xsi:type="dcterms:W3CDTF">2013-01-23T16:24:00Z</dcterms:modified>
</cp:coreProperties>
</file>