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269" autoAdjust="0"/>
  </p:normalViewPr>
  <p:slideViewPr>
    <p:cSldViewPr>
      <p:cViewPr varScale="1">
        <p:scale>
          <a:sx n="51" d="100"/>
          <a:sy n="51" d="100"/>
        </p:scale>
        <p:origin x="-176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7AB19-1547-440A-AFD7-F49A675762B0}" type="datetimeFigureOut">
              <a:rPr lang="en-CA" smtClean="0"/>
              <a:t>23/01/2013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F465A-169A-466E-86EB-6A83CBDA49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1731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anadianfacts.org/The_Canadian_Facts.pdf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CA" smtClean="0"/>
              <a:t>In 2010, the average after-tax income of all families with two or more children was $76,600. </a:t>
            </a:r>
            <a:r>
              <a:rPr lang="en-CA" dirty="0" smtClean="0"/>
              <a:t>The richest 20% earned $125,800 more than the poorest 20% (about 5.6 times greater). </a:t>
            </a:r>
          </a:p>
          <a:p>
            <a:endParaRPr lang="en-CA" b="1" dirty="0" smtClean="0"/>
          </a:p>
          <a:p>
            <a:r>
              <a:rPr lang="en-CA" b="1" dirty="0" smtClean="0"/>
              <a:t>Implications</a:t>
            </a:r>
            <a:endParaRPr lang="en-CA" dirty="0" smtClean="0"/>
          </a:p>
          <a:p>
            <a:r>
              <a:rPr lang="en-CA" dirty="0" smtClean="0"/>
              <a:t>Income is perhaps the most important social determinant of health for Canadian families. Level of income shapes overall living conditions, affects psychological functioning and well-being, and influences health-related behaviours. Level of income also determines the quality of other social determinants of health, including food security, housing, and access to social and cultural resources.</a:t>
            </a:r>
            <a:r>
              <a:rPr lang="en-US" dirty="0" smtClean="0">
                <a:cs typeface="Times New Roman" pitchFamily="18" charset="0"/>
              </a:rPr>
              <a:t>¹</a:t>
            </a:r>
            <a:r>
              <a:rPr lang="en-CA" dirty="0" smtClean="0"/>
              <a:t> </a:t>
            </a:r>
          </a:p>
          <a:p>
            <a:endParaRPr lang="en-CA" dirty="0" smtClean="0"/>
          </a:p>
          <a:p>
            <a:r>
              <a:rPr lang="en-CA" dirty="0" smtClean="0"/>
              <a:t>¹ </a:t>
            </a:r>
            <a:r>
              <a:rPr lang="en-CA" dirty="0" err="1" smtClean="0"/>
              <a:t>Mikkonen</a:t>
            </a:r>
            <a:r>
              <a:rPr lang="en-CA" dirty="0" smtClean="0"/>
              <a:t> J, Raphael D. (2010). “Social Determinants of Health: The Canadian Facts.”</a:t>
            </a:r>
          </a:p>
          <a:p>
            <a:r>
              <a:rPr lang="en-CA" dirty="0" smtClean="0"/>
              <a:t>Toronto, ON: York University School of Health Policy and Management. </a:t>
            </a:r>
            <a:r>
              <a:rPr lang="en-CA" dirty="0" smtClean="0">
                <a:hlinkClick r:id="rId3"/>
              </a:rPr>
              <a:t>http://www.thecanadianfacts.org/The_Canadian_Facts.pdf</a:t>
            </a:r>
            <a:r>
              <a:rPr lang="en-CA" u="sng" dirty="0" smtClean="0"/>
              <a:t>,</a:t>
            </a:r>
            <a:r>
              <a:rPr lang="en-CA" dirty="0" smtClean="0"/>
              <a:t> accessed on June 29, 2012.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49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87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3772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4727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eg"/><Relationship Id="rId5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16013" y="404813"/>
            <a:ext cx="7777162" cy="69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solidFill>
                  <a:prstClr val="black"/>
                </a:solidFill>
              </a:rPr>
              <a:t>The Health of Canada’s Children and Youth: A CICH Profile</a:t>
            </a:r>
          </a:p>
          <a:p>
            <a:pPr>
              <a:spcBef>
                <a:spcPts val="400"/>
              </a:spcBef>
              <a:defRPr/>
            </a:pPr>
            <a:r>
              <a:rPr lang="en-US" sz="1400">
                <a:solidFill>
                  <a:prstClr val="black"/>
                </a:solidFill>
              </a:rPr>
              <a:t>Contextual Module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9750" y="6308725"/>
            <a:ext cx="597693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>
                <a:solidFill>
                  <a:prstClr val="white"/>
                </a:solidFill>
              </a:rPr>
              <a:t>The Health of Canada’s Children and Youth: A CICH Profile</a:t>
            </a: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19925" y="6597650"/>
            <a:ext cx="2124075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">
                <a:solidFill>
                  <a:prstClr val="white"/>
                </a:solidFill>
              </a:rPr>
              <a:t>© 2013 Canadian Institute of Child Health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750" y="6597650"/>
            <a:ext cx="64801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>
                <a:solidFill>
                  <a:prstClr val="white"/>
                </a:solidFill>
              </a:rPr>
              <a:t>This page is only one section of the CICH Profile, for more interesting data on children and youth visit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 userDrawn="1"/>
        </p:nvSpPr>
        <p:spPr>
          <a:xfrm>
            <a:off x="2916238" y="765175"/>
            <a:ext cx="5976937" cy="277813"/>
          </a:xfrm>
          <a:prstGeom prst="rect">
            <a:avLst/>
          </a:prstGeom>
          <a:solidFill>
            <a:srgbClr val="1E335E"/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prstClr val="white"/>
                </a:solidFill>
                <a:latin typeface="Arial" pitchFamily="34" charset="0"/>
              </a:rPr>
              <a:t>Section 4 – Economic Security</a:t>
            </a:r>
            <a:endParaRPr lang="en-US" sz="1200">
              <a:solidFill>
                <a:prstClr val="white"/>
              </a:solidFill>
              <a:latin typeface="Arial" pitchFamily="34" charset="0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02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16013" y="404813"/>
            <a:ext cx="7777162" cy="69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solidFill>
                  <a:prstClr val="black"/>
                </a:solidFill>
              </a:rPr>
              <a:t>The Health of Canada’s Children and Youth: A CICH Profile</a:t>
            </a:r>
          </a:p>
          <a:p>
            <a:pPr>
              <a:spcBef>
                <a:spcPts val="400"/>
              </a:spcBef>
              <a:defRPr/>
            </a:pPr>
            <a:r>
              <a:rPr lang="en-US" sz="1400">
                <a:solidFill>
                  <a:prstClr val="black"/>
                </a:solidFill>
              </a:rPr>
              <a:t>Contextual Module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9750" y="6308725"/>
            <a:ext cx="597693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>
                <a:solidFill>
                  <a:prstClr val="white"/>
                </a:solidFill>
              </a:rPr>
              <a:t>The Health of Canada’s Children and Youth: A CICH Profile</a:t>
            </a: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19925" y="6597650"/>
            <a:ext cx="2124075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">
                <a:solidFill>
                  <a:prstClr val="white"/>
                </a:solidFill>
              </a:rPr>
              <a:t>© 2013 Canadian Institute of Child Health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750" y="6597650"/>
            <a:ext cx="64801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>
                <a:solidFill>
                  <a:prstClr val="white"/>
                </a:solidFill>
              </a:rPr>
              <a:t>This page is only one section of the CICH Profile, for more interesting data on children and youth visit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 userDrawn="1"/>
        </p:nvSpPr>
        <p:spPr>
          <a:xfrm>
            <a:off x="2916238" y="765175"/>
            <a:ext cx="5976937" cy="277813"/>
          </a:xfrm>
          <a:prstGeom prst="rect">
            <a:avLst/>
          </a:prstGeom>
          <a:solidFill>
            <a:srgbClr val="1E335E"/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prstClr val="white"/>
                </a:solidFill>
                <a:latin typeface="Arial" pitchFamily="34" charset="0"/>
              </a:rPr>
              <a:t>Section 4 – Economic Security</a:t>
            </a:r>
            <a:endParaRPr lang="en-US" sz="1200">
              <a:solidFill>
                <a:prstClr val="white"/>
              </a:solidFill>
              <a:latin typeface="Arial" pitchFamily="34" charset="0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739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Economic_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344613"/>
            <a:ext cx="6553200" cy="4033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28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144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CICH Profile Template</vt:lpstr>
      <vt:lpstr>1_CICH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5</cp:revision>
  <dcterms:created xsi:type="dcterms:W3CDTF">2013-01-23T16:09:10Z</dcterms:created>
  <dcterms:modified xsi:type="dcterms:W3CDTF">2013-01-23T16:22:35Z</dcterms:modified>
</cp:coreProperties>
</file>