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can.gc.ca/daily-quotidien/110615/dq110615b-eng.htm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dirty="0" smtClean="0"/>
              <a:t>Not only are there significantly more female lone-parent families than male lone-parent families in Canada, female headed households are also more likely to have lower incomes. Of the estimated 634,000 children under 17 years living in low-income families in 2009, 31% lived in a lone-parent family headed by a woman.</a:t>
            </a:r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 </a:t>
            </a:r>
          </a:p>
          <a:p>
            <a:endParaRPr lang="en-CA" dirty="0" smtClean="0"/>
          </a:p>
          <a:p>
            <a:r>
              <a:rPr lang="en-CA" dirty="0" smtClean="0"/>
              <a:t>The income of all lone-parent families increased between 1990 and 2010. During that time, female lone-parent family incomes increased by 38%, to $38,700 in 2010 from $24,000 in 1990, whereas male lone-parents family incomes increased by 18%, to $49,500 in 2010 from $40,600 in 1990. Although female lone-parent family incomes increased significantly, their average after-tax income was almost $11,000 less than their male counterparts in 2010. </a:t>
            </a:r>
          </a:p>
          <a:p>
            <a:endParaRPr lang="en-CA" dirty="0" smtClean="0"/>
          </a:p>
          <a:p>
            <a:r>
              <a:rPr lang="en-US" dirty="0" smtClean="0">
                <a:cs typeface="Times New Roman" pitchFamily="18" charset="0"/>
              </a:rPr>
              <a:t>¹</a:t>
            </a:r>
            <a:r>
              <a:rPr lang="en-CA" dirty="0" smtClean="0"/>
              <a:t>Statistics Canada. </a:t>
            </a:r>
            <a:r>
              <a:rPr lang="en-CA" i="1" dirty="0" smtClean="0"/>
              <a:t>The Daily</a:t>
            </a:r>
            <a:r>
              <a:rPr lang="en-CA" dirty="0" smtClean="0"/>
              <a:t>. </a:t>
            </a:r>
            <a:r>
              <a:rPr lang="en-CA" dirty="0" smtClean="0">
                <a:hlinkClick r:id="rId3"/>
              </a:rPr>
              <a:t>http://www.statcan.gc.ca/daily-quotidien/110615/dq110615b-eng.htm</a:t>
            </a:r>
            <a:r>
              <a:rPr lang="en-CA" u="sng" dirty="0" smtClean="0"/>
              <a:t>,</a:t>
            </a:r>
            <a:r>
              <a:rPr lang="en-CA" dirty="0" smtClean="0"/>
              <a:t> accessed on June 29, 2012.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Economic_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6408737" cy="394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4</cp:revision>
  <dcterms:created xsi:type="dcterms:W3CDTF">2013-01-23T16:09:10Z</dcterms:created>
  <dcterms:modified xsi:type="dcterms:W3CDTF">2013-01-23T16:19:51Z</dcterms:modified>
</cp:coreProperties>
</file>